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7" r:id="rId2"/>
    <p:sldMasterId id="2147483724" r:id="rId3"/>
    <p:sldMasterId id="2147483756" r:id="rId4"/>
    <p:sldMasterId id="2147483784" r:id="rId5"/>
  </p:sldMasterIdLst>
  <p:notesMasterIdLst>
    <p:notesMasterId r:id="rId55"/>
  </p:notesMasterIdLst>
  <p:handoutMasterIdLst>
    <p:handoutMasterId r:id="rId56"/>
  </p:handoutMasterIdLst>
  <p:sldIdLst>
    <p:sldId id="283" r:id="rId6"/>
    <p:sldId id="2145707017" r:id="rId7"/>
    <p:sldId id="2418" r:id="rId8"/>
    <p:sldId id="271" r:id="rId9"/>
    <p:sldId id="2426" r:id="rId10"/>
    <p:sldId id="2375" r:id="rId11"/>
    <p:sldId id="2182" r:id="rId12"/>
    <p:sldId id="415" r:id="rId13"/>
    <p:sldId id="2378" r:id="rId14"/>
    <p:sldId id="2145707018" r:id="rId15"/>
    <p:sldId id="1547" r:id="rId16"/>
    <p:sldId id="1678" r:id="rId17"/>
    <p:sldId id="1544" r:id="rId18"/>
    <p:sldId id="1634" r:id="rId19"/>
    <p:sldId id="1608" r:id="rId20"/>
    <p:sldId id="2145707029" r:id="rId21"/>
    <p:sldId id="1524" r:id="rId22"/>
    <p:sldId id="1549" r:id="rId23"/>
    <p:sldId id="1550" r:id="rId24"/>
    <p:sldId id="1674" r:id="rId25"/>
    <p:sldId id="1640" r:id="rId26"/>
    <p:sldId id="1639" r:id="rId27"/>
    <p:sldId id="1609" r:id="rId28"/>
    <p:sldId id="2145707030" r:id="rId29"/>
    <p:sldId id="2145707019" r:id="rId30"/>
    <p:sldId id="2145707021" r:id="rId31"/>
    <p:sldId id="2145707022" r:id="rId32"/>
    <p:sldId id="2157" r:id="rId33"/>
    <p:sldId id="2145706993" r:id="rId34"/>
    <p:sldId id="2145707024" r:id="rId35"/>
    <p:sldId id="2145707023" r:id="rId36"/>
    <p:sldId id="2145707026" r:id="rId37"/>
    <p:sldId id="2145707028" r:id="rId38"/>
    <p:sldId id="2145707027" r:id="rId39"/>
    <p:sldId id="2145707036" r:id="rId40"/>
    <p:sldId id="2145707032" r:id="rId41"/>
    <p:sldId id="2145707034" r:id="rId42"/>
    <p:sldId id="2145707033" r:id="rId43"/>
    <p:sldId id="2145707035" r:id="rId44"/>
    <p:sldId id="2382" r:id="rId45"/>
    <p:sldId id="2387" r:id="rId46"/>
    <p:sldId id="275" r:id="rId47"/>
    <p:sldId id="2145707020" r:id="rId48"/>
    <p:sldId id="2414" r:id="rId49"/>
    <p:sldId id="2415" r:id="rId50"/>
    <p:sldId id="2416" r:id="rId51"/>
    <p:sldId id="2417" r:id="rId52"/>
    <p:sldId id="2428" r:id="rId53"/>
    <p:sldId id="288" r:id="rId54"/>
  </p:sldIdLst>
  <p:sldSz cx="12192000" cy="6858000"/>
  <p:notesSz cx="6858000" cy="9144000"/>
  <p:custDataLst>
    <p:tags r:id="rId57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TECT INTRO" id="{FC040671-0611-4811-A866-1A6A70D91594}">
          <p14:sldIdLst>
            <p14:sldId id="283"/>
            <p14:sldId id="2145707017"/>
            <p14:sldId id="2418"/>
            <p14:sldId id="271"/>
            <p14:sldId id="2426"/>
            <p14:sldId id="2375"/>
            <p14:sldId id="2182"/>
            <p14:sldId id="415"/>
            <p14:sldId id="2378"/>
            <p14:sldId id="2145707018"/>
            <p14:sldId id="1547"/>
            <p14:sldId id="1678"/>
            <p14:sldId id="1544"/>
            <p14:sldId id="1634"/>
            <p14:sldId id="1608"/>
            <p14:sldId id="2145707029"/>
            <p14:sldId id="1524"/>
            <p14:sldId id="1549"/>
            <p14:sldId id="1550"/>
            <p14:sldId id="1674"/>
            <p14:sldId id="1640"/>
            <p14:sldId id="1639"/>
            <p14:sldId id="1609"/>
            <p14:sldId id="2145707030"/>
            <p14:sldId id="2145707019"/>
            <p14:sldId id="2145707021"/>
            <p14:sldId id="2145707022"/>
            <p14:sldId id="2157"/>
            <p14:sldId id="2145706993"/>
            <p14:sldId id="2145707024"/>
            <p14:sldId id="2145707023"/>
            <p14:sldId id="2145707026"/>
            <p14:sldId id="2145707028"/>
            <p14:sldId id="2145707027"/>
            <p14:sldId id="2145707036"/>
            <p14:sldId id="2145707032"/>
            <p14:sldId id="2145707034"/>
            <p14:sldId id="2145707033"/>
            <p14:sldId id="2145707035"/>
            <p14:sldId id="2382"/>
            <p14:sldId id="2387"/>
            <p14:sldId id="275"/>
            <p14:sldId id="2145707020"/>
            <p14:sldId id="2414"/>
            <p14:sldId id="2415"/>
            <p14:sldId id="2416"/>
            <p14:sldId id="2417"/>
            <p14:sldId id="2428"/>
          </p14:sldIdLst>
        </p14:section>
        <p14:section name="ORTECT TEXT" id="{0A9E586A-07F7-427F-A669-0018EE83F072}">
          <p14:sldIdLst/>
        </p14:section>
        <p14:section name="ORTEC VISUAL" id="{4E2EB232-7656-43B1-9DEF-04265FA70A48}">
          <p14:sldIdLst>
            <p14:sldId id="288"/>
          </p14:sldIdLst>
        </p14:section>
        <p14:section name="ORTEC GRAPH" id="{19013A64-B5E9-4704-80E1-F920151232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7" clrIdx="0">
    <p:extLst>
      <p:ext uri="{19B8F6BF-5375-455C-9EA6-DF929625EA0E}">
        <p15:presenceInfo xmlns:p15="http://schemas.microsoft.com/office/powerpoint/2012/main" userId="S::jelle@pptsolutions.nl::1e167a51-cb19-4ded-a382-997977e0ec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ED34D8-8B70-47F0-BC2E-2A7F166771FA}" v="1" dt="2022-07-08T09:57:44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4480" autoAdjust="0"/>
  </p:normalViewPr>
  <p:slideViewPr>
    <p:cSldViewPr snapToGrid="0">
      <p:cViewPr varScale="1">
        <p:scale>
          <a:sx n="54" d="100"/>
          <a:sy n="54" d="100"/>
        </p:scale>
        <p:origin x="1036" y="44"/>
      </p:cViewPr>
      <p:guideLst/>
    </p:cSldViewPr>
  </p:slideViewPr>
  <p:outlineViewPr>
    <p:cViewPr>
      <p:scale>
        <a:sx n="33" d="100"/>
        <a:sy n="33" d="100"/>
      </p:scale>
      <p:origin x="0" y="-2831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63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gs" Target="tags/tag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ndert Kok" userId="ee215341-8156-4d5b-b3e2-aca93d2a3602" providerId="ADAL" clId="{21ED34D8-8B70-47F0-BC2E-2A7F166771FA}"/>
    <pc:docChg chg="custSel addSld modSld sldOrd modSection">
      <pc:chgData name="Leendert Kok" userId="ee215341-8156-4d5b-b3e2-aca93d2a3602" providerId="ADAL" clId="{21ED34D8-8B70-47F0-BC2E-2A7F166771FA}" dt="2022-07-08T12:18:57.530" v="488" actId="20577"/>
      <pc:docMkLst>
        <pc:docMk/>
      </pc:docMkLst>
      <pc:sldChg chg="modSp mod ord">
        <pc:chgData name="Leendert Kok" userId="ee215341-8156-4d5b-b3e2-aca93d2a3602" providerId="ADAL" clId="{21ED34D8-8B70-47F0-BC2E-2A7F166771FA}" dt="2022-07-08T11:56:02.405" v="475" actId="403"/>
        <pc:sldMkLst>
          <pc:docMk/>
          <pc:sldMk cId="1618104832" sldId="262"/>
        </pc:sldMkLst>
        <pc:spChg chg="mod">
          <ac:chgData name="Leendert Kok" userId="ee215341-8156-4d5b-b3e2-aca93d2a3602" providerId="ADAL" clId="{21ED34D8-8B70-47F0-BC2E-2A7F166771FA}" dt="2022-07-08T11:56:02.405" v="475" actId="403"/>
          <ac:spMkLst>
            <pc:docMk/>
            <pc:sldMk cId="1618104832" sldId="262"/>
            <ac:spMk id="9" creationId="{D34661B9-89A6-4AAB-9729-6E8A5D57B1E8}"/>
          </ac:spMkLst>
        </pc:spChg>
      </pc:sldChg>
      <pc:sldChg chg="modSp mod">
        <pc:chgData name="Leendert Kok" userId="ee215341-8156-4d5b-b3e2-aca93d2a3602" providerId="ADAL" clId="{21ED34D8-8B70-47F0-BC2E-2A7F166771FA}" dt="2022-07-08T12:18:57.530" v="488" actId="20577"/>
        <pc:sldMkLst>
          <pc:docMk/>
          <pc:sldMk cId="3857636650" sldId="293"/>
        </pc:sldMkLst>
        <pc:spChg chg="mod">
          <ac:chgData name="Leendert Kok" userId="ee215341-8156-4d5b-b3e2-aca93d2a3602" providerId="ADAL" clId="{21ED34D8-8B70-47F0-BC2E-2A7F166771FA}" dt="2022-07-08T12:18:57.530" v="488" actId="20577"/>
          <ac:spMkLst>
            <pc:docMk/>
            <pc:sldMk cId="3857636650" sldId="293"/>
            <ac:spMk id="9" creationId="{D34661B9-89A6-4AAB-9729-6E8A5D57B1E8}"/>
          </ac:spMkLst>
        </pc:spChg>
      </pc:sldChg>
      <pc:sldChg chg="modSp mod">
        <pc:chgData name="Leendert Kok" userId="ee215341-8156-4d5b-b3e2-aca93d2a3602" providerId="ADAL" clId="{21ED34D8-8B70-47F0-BC2E-2A7F166771FA}" dt="2022-07-08T11:55:53.430" v="473" actId="403"/>
        <pc:sldMkLst>
          <pc:docMk/>
          <pc:sldMk cId="1920194050" sldId="294"/>
        </pc:sldMkLst>
        <pc:spChg chg="mod">
          <ac:chgData name="Leendert Kok" userId="ee215341-8156-4d5b-b3e2-aca93d2a3602" providerId="ADAL" clId="{21ED34D8-8B70-47F0-BC2E-2A7F166771FA}" dt="2022-07-08T11:55:53.430" v="473" actId="403"/>
          <ac:spMkLst>
            <pc:docMk/>
            <pc:sldMk cId="1920194050" sldId="294"/>
            <ac:spMk id="9" creationId="{D34661B9-89A6-4AAB-9729-6E8A5D57B1E8}"/>
          </ac:spMkLst>
        </pc:spChg>
      </pc:sldChg>
      <pc:sldChg chg="add ord">
        <pc:chgData name="Leendert Kok" userId="ee215341-8156-4d5b-b3e2-aca93d2a3602" providerId="ADAL" clId="{21ED34D8-8B70-47F0-BC2E-2A7F166771FA}" dt="2022-07-08T09:57:58.459" v="226"/>
        <pc:sldMkLst>
          <pc:docMk/>
          <pc:sldMk cId="4200849621" sldId="2145706993"/>
        </pc:sldMkLst>
      </pc:sldChg>
      <pc:sldChg chg="add ord">
        <pc:chgData name="Leendert Kok" userId="ee215341-8156-4d5b-b3e2-aca93d2a3602" providerId="ADAL" clId="{21ED34D8-8B70-47F0-BC2E-2A7F166771FA}" dt="2022-07-08T09:57:58.459" v="226"/>
        <pc:sldMkLst>
          <pc:docMk/>
          <pc:sldMk cId="3621360368" sldId="214570701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FE2E-4AF6-BA74-41989A93D9F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FE2E-4AF6-BA74-41989A93D9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6-FE2E-4AF6-BA74-41989A93D9F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FE2E-4AF6-BA74-41989A93D9F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FE2E-4AF6-BA74-41989A93D9F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600" dirty="0"/>
                      <a:t>Talking to customers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FE2E-4AF6-BA74-41989A93D9FC}"/>
                </c:ext>
              </c:extLst>
            </c:dLbl>
            <c:dLbl>
              <c:idx val="1"/>
              <c:layout>
                <c:manualLayout>
                  <c:x val="-2.1825144699462845E-16"/>
                  <c:y val="-0.2653389577812692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600" dirty="0"/>
                      <a:t>Internal </a:t>
                    </a:r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sz="1600" dirty="0"/>
                      <a:t>meetings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FE2E-4AF6-BA74-41989A93D9FC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600" dirty="0"/>
                      <a:t>Studying problems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FE2E-4AF6-BA74-41989A93D9FC}"/>
                </c:ext>
              </c:extLst>
            </c:dLbl>
            <c:dLbl>
              <c:idx val="3"/>
              <c:layout>
                <c:manualLayout>
                  <c:x val="0"/>
                  <c:y val="0.2164282898466155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dirty="0"/>
                      <a:t>Implementing</a:t>
                    </a:r>
                    <a:r>
                      <a:rPr lang="en-US" sz="1800" baseline="0" dirty="0"/>
                      <a:t> solutions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FE2E-4AF6-BA74-41989A93D9FC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dirty="0"/>
                      <a:t>Making presentations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E2E-4AF6-BA74-41989A93D9FC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Meetings with clients</c:v>
                </c:pt>
                <c:pt idx="1">
                  <c:v>Internal meetings</c:v>
                </c:pt>
                <c:pt idx="2">
                  <c:v>Studying problems</c:v>
                </c:pt>
                <c:pt idx="3">
                  <c:v>Implementing solutions</c:v>
                </c:pt>
                <c:pt idx="4">
                  <c:v>Making presentations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2E-4AF6-BA74-41989A93D9F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2E5544A-06B3-46D5-B805-14FB1A87C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52387AA-0B3D-4D54-9856-6A588ABF70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83869-5682-4A39-8778-A17D12A4471F}" type="datetimeFigureOut">
              <a:rPr lang="en-GB" smtClean="0"/>
              <a:t>02/05/2023</a:t>
            </a:fld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71F798-EAB8-4836-A4F5-6920950F4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2E3600-B254-427E-894D-0A8E1C3646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86678-4025-4A9B-AB3E-3962B50AB65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239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en-GB" smtClean="0"/>
              <a:t>02/05/2023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187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869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3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06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09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0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10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83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6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W/ ADJUSTABLE VIDE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 dirty="0"/>
          </a:p>
        </p:txBody>
      </p:sp>
      <p:sp>
        <p:nvSpPr>
          <p:cNvPr id="88" name="Tijdelijke aanduiding voor media 10">
            <a:extLst>
              <a:ext uri="{FF2B5EF4-FFF2-40B4-BE49-F238E27FC236}">
                <a16:creationId xmlns:a16="http://schemas.microsoft.com/office/drawing/2014/main" id="{3ED800FA-BB16-411E-BED6-790AC8BFB769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4320000" tIns="288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Download the rotating ORTEC Plus from ORBIT &gt; Spaces &gt; Corporate Communication. </a:t>
            </a:r>
            <a:br>
              <a:rPr lang="en-GB" noProof="0" dirty="0"/>
            </a:br>
            <a:r>
              <a:rPr lang="en-GB" noProof="0" dirty="0"/>
              <a:t>Read the instructions (right side) how to include the video in this title slide.</a:t>
            </a:r>
          </a:p>
        </p:txBody>
      </p:sp>
      <p:sp>
        <p:nvSpPr>
          <p:cNvPr id="90" name="Rechthoek 89">
            <a:extLst>
              <a:ext uri="{FF2B5EF4-FFF2-40B4-BE49-F238E27FC236}">
                <a16:creationId xmlns:a16="http://schemas.microsoft.com/office/drawing/2014/main" id="{78908493-921D-4C0E-8F1A-8E2113B95B9B}"/>
              </a:ext>
            </a:extLst>
          </p:cNvPr>
          <p:cNvSpPr/>
          <p:nvPr userDrawn="1"/>
        </p:nvSpPr>
        <p:spPr>
          <a:xfrm>
            <a:off x="12377867" y="0"/>
            <a:ext cx="3593091" cy="5936776"/>
          </a:xfrm>
          <a:prstGeom prst="rect">
            <a:avLst/>
          </a:prstGeom>
          <a:solidFill>
            <a:srgbClr val="FFFFFF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 b="1" cap="all" baseline="0" noProof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Insert/edit a video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9B374BFF-655D-4154-B198-1F0A75B5BB94}"/>
              </a:ext>
            </a:extLst>
          </p:cNvPr>
          <p:cNvSpPr/>
          <p:nvPr userDrawn="1"/>
        </p:nvSpPr>
        <p:spPr>
          <a:xfrm>
            <a:off x="12377595" y="5064864"/>
            <a:ext cx="3593637" cy="828000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the rotating ORTEC Plus from ORBIT &gt; Spaces &gt; Corporate Communication. </a:t>
            </a:r>
            <a:b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Read the instructions (right side) how to include the video in this title slide.</a:t>
            </a:r>
          </a:p>
        </p:txBody>
      </p:sp>
      <p:sp>
        <p:nvSpPr>
          <p:cNvPr id="157" name="Ovaal 156">
            <a:extLst>
              <a:ext uri="{FF2B5EF4-FFF2-40B4-BE49-F238E27FC236}">
                <a16:creationId xmlns:a16="http://schemas.microsoft.com/office/drawing/2014/main" id="{2AA88BB4-C97B-42CF-89B1-1B67E1032C21}"/>
              </a:ext>
            </a:extLst>
          </p:cNvPr>
          <p:cNvSpPr/>
          <p:nvPr userDrawn="1"/>
        </p:nvSpPr>
        <p:spPr>
          <a:xfrm>
            <a:off x="12560445" y="465324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8" name="Rechthoek 157">
            <a:extLst>
              <a:ext uri="{FF2B5EF4-FFF2-40B4-BE49-F238E27FC236}">
                <a16:creationId xmlns:a16="http://schemas.microsoft.com/office/drawing/2014/main" id="{754235E8-DEF4-4BF2-B536-B1E4C96B720E}"/>
              </a:ext>
            </a:extLst>
          </p:cNvPr>
          <p:cNvSpPr/>
          <p:nvPr userDrawn="1"/>
        </p:nvSpPr>
        <p:spPr>
          <a:xfrm>
            <a:off x="12844617" y="465324"/>
            <a:ext cx="2944682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If necessary, delete the existing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by using the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‘Backspace key’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Click on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pictogram to insert a new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(see example below)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59" name="Ovaal 158">
            <a:extLst>
              <a:ext uri="{FF2B5EF4-FFF2-40B4-BE49-F238E27FC236}">
                <a16:creationId xmlns:a16="http://schemas.microsoft.com/office/drawing/2014/main" id="{8CE307AA-3866-41D5-AFE6-4DCAF509D1B6}"/>
              </a:ext>
            </a:extLst>
          </p:cNvPr>
          <p:cNvSpPr/>
          <p:nvPr userDrawn="1"/>
        </p:nvSpPr>
        <p:spPr>
          <a:xfrm>
            <a:off x="12560445" y="172970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0" name="Rechthoek 159">
            <a:extLst>
              <a:ext uri="{FF2B5EF4-FFF2-40B4-BE49-F238E27FC236}">
                <a16:creationId xmlns:a16="http://schemas.microsoft.com/office/drawing/2014/main" id="{22086E89-4C90-448F-ABC6-BB343CEEB4AF}"/>
              </a:ext>
            </a:extLst>
          </p:cNvPr>
          <p:cNvSpPr/>
          <p:nvPr userDrawn="1"/>
        </p:nvSpPr>
        <p:spPr>
          <a:xfrm>
            <a:off x="12844617" y="1729710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Select the preferred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click on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‘Insert’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D627BF60-4CAE-4F93-A532-3B9B0E43A081}"/>
              </a:ext>
            </a:extLst>
          </p:cNvPr>
          <p:cNvGrpSpPr/>
          <p:nvPr userDrawn="1"/>
        </p:nvGrpSpPr>
        <p:grpSpPr>
          <a:xfrm>
            <a:off x="12852713" y="2164285"/>
            <a:ext cx="825500" cy="209550"/>
            <a:chOff x="13504624" y="2482850"/>
            <a:chExt cx="825500" cy="209550"/>
          </a:xfrm>
        </p:grpSpPr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728B2D1B-E8B2-423B-BE05-C12017E57E00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28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cxnSp>
          <p:nvCxnSpPr>
            <p:cNvPr id="214" name="Rechte verbindingslijn 213">
              <a:extLst>
                <a:ext uri="{FF2B5EF4-FFF2-40B4-BE49-F238E27FC236}">
                  <a16:creationId xmlns:a16="http://schemas.microsoft.com/office/drawing/2014/main" id="{8C2A27AE-6AD5-4C42-B5DC-0C25F9145CE6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215" name="Gelijkbenige driehoek 214">
              <a:extLst>
                <a:ext uri="{FF2B5EF4-FFF2-40B4-BE49-F238E27FC236}">
                  <a16:creationId xmlns:a16="http://schemas.microsoft.com/office/drawing/2014/main" id="{970A93DC-C5EA-45F6-A461-0F9772A2CE08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9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2" name="Ovaal 161">
            <a:extLst>
              <a:ext uri="{FF2B5EF4-FFF2-40B4-BE49-F238E27FC236}">
                <a16:creationId xmlns:a16="http://schemas.microsoft.com/office/drawing/2014/main" id="{258BC5DE-3EE6-4542-802F-F10CDDCD1F9A}"/>
              </a:ext>
            </a:extLst>
          </p:cNvPr>
          <p:cNvSpPr/>
          <p:nvPr userDrawn="1"/>
        </p:nvSpPr>
        <p:spPr>
          <a:xfrm>
            <a:off x="12560445" y="255335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3" name="Rechthoek 162">
            <a:extLst>
              <a:ext uri="{FF2B5EF4-FFF2-40B4-BE49-F238E27FC236}">
                <a16:creationId xmlns:a16="http://schemas.microsoft.com/office/drawing/2014/main" id="{7970CDD2-885E-4831-BA6B-985C63E9A1CE}"/>
              </a:ext>
            </a:extLst>
          </p:cNvPr>
          <p:cNvSpPr/>
          <p:nvPr userDrawn="1"/>
        </p:nvSpPr>
        <p:spPr>
          <a:xfrm>
            <a:off x="12844616" y="2553360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Click with the right mouse button on the thumbnail display of the slide on the left side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of the screen and choose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‘Reset slide’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64" name="ICOON_info">
            <a:extLst>
              <a:ext uri="{FF2B5EF4-FFF2-40B4-BE49-F238E27FC236}">
                <a16:creationId xmlns:a16="http://schemas.microsoft.com/office/drawing/2014/main" id="{DF6AED49-6EE8-496E-AE7D-570B1465D656}"/>
              </a:ext>
            </a:extLst>
          </p:cNvPr>
          <p:cNvGrpSpPr/>
          <p:nvPr userDrawn="1"/>
        </p:nvGrpSpPr>
        <p:grpSpPr>
          <a:xfrm>
            <a:off x="15787296" y="4929149"/>
            <a:ext cx="283685" cy="283685"/>
            <a:chOff x="-510741" y="5913713"/>
            <a:chExt cx="267555" cy="267555"/>
          </a:xfrm>
        </p:grpSpPr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2F888360-6B0C-4D3C-8703-7942C66480CD}"/>
                </a:ext>
              </a:extLst>
            </p:cNvPr>
            <p:cNvSpPr/>
            <p:nvPr userDrawn="1"/>
          </p:nvSpPr>
          <p:spPr>
            <a:xfrm>
              <a:off x="-491853" y="5932072"/>
              <a:ext cx="230835" cy="230835"/>
            </a:xfrm>
            <a:prstGeom prst="ellipse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Graphic 163" descr="Informatie">
              <a:extLst>
                <a:ext uri="{FF2B5EF4-FFF2-40B4-BE49-F238E27FC236}">
                  <a16:creationId xmlns:a16="http://schemas.microsoft.com/office/drawing/2014/main" id="{FE7D5FD5-5C3C-4EBC-ABA2-B754A6281FD2}"/>
                </a:ext>
              </a:extLst>
            </p:cNvPr>
            <p:cNvSpPr/>
            <p:nvPr/>
          </p:nvSpPr>
          <p:spPr>
            <a:xfrm>
              <a:off x="-510741" y="5913713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rgbClr val="1FF524"/>
            </a:solidFill>
            <a:ln w="377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GB" sz="20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5" name="Ovaal 164">
            <a:extLst>
              <a:ext uri="{FF2B5EF4-FFF2-40B4-BE49-F238E27FC236}">
                <a16:creationId xmlns:a16="http://schemas.microsoft.com/office/drawing/2014/main" id="{A58DD14E-179A-490E-B2C8-AF015468D9CD}"/>
              </a:ext>
            </a:extLst>
          </p:cNvPr>
          <p:cNvSpPr/>
          <p:nvPr userDrawn="1"/>
        </p:nvSpPr>
        <p:spPr>
          <a:xfrm>
            <a:off x="12560445" y="414578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66" name="Rechthoek 165">
            <a:extLst>
              <a:ext uri="{FF2B5EF4-FFF2-40B4-BE49-F238E27FC236}">
                <a16:creationId xmlns:a16="http://schemas.microsoft.com/office/drawing/2014/main" id="{5DC26A9F-DD38-4441-9C75-6DECD271FED5}"/>
              </a:ext>
            </a:extLst>
          </p:cNvPr>
          <p:cNvSpPr/>
          <p:nvPr userDrawn="1"/>
        </p:nvSpPr>
        <p:spPr>
          <a:xfrm>
            <a:off x="12844617" y="4145790"/>
            <a:ext cx="2944682" cy="7947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Select the video and go to the tab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‘Playback’. Click on ‘In click Sequence’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choose ‘Automatically’.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Tick the box ‘Loop until stopped’.</a:t>
            </a:r>
          </a:p>
        </p:txBody>
      </p:sp>
      <p:sp>
        <p:nvSpPr>
          <p:cNvPr id="168" name="Rechthoek 167">
            <a:extLst>
              <a:ext uri="{FF2B5EF4-FFF2-40B4-BE49-F238E27FC236}">
                <a16:creationId xmlns:a16="http://schemas.microsoft.com/office/drawing/2014/main" id="{FF4A3999-0075-4B9E-9468-17EE6341D823}"/>
              </a:ext>
            </a:extLst>
          </p:cNvPr>
          <p:cNvSpPr/>
          <p:nvPr userDrawn="1"/>
        </p:nvSpPr>
        <p:spPr>
          <a:xfrm>
            <a:off x="12847196" y="311968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000" b="0" i="1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813D469A-364E-4476-AEDE-2862D163E908}"/>
              </a:ext>
            </a:extLst>
          </p:cNvPr>
          <p:cNvGrpSpPr/>
          <p:nvPr userDrawn="1"/>
        </p:nvGrpSpPr>
        <p:grpSpPr>
          <a:xfrm>
            <a:off x="13678213" y="3399207"/>
            <a:ext cx="1222990" cy="563933"/>
            <a:chOff x="-2485819" y="3399207"/>
            <a:chExt cx="1222990" cy="563933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356C4C2C-263C-49FD-B792-27B165C76801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800" b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E959AF29-FBC4-47A6-B90C-8D5F5A503226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240A0C93-CC8D-4DFE-B7DC-56FEFF4951A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89" name="Rechthoek: afgeronde hoeken 188">
                <a:extLst>
                  <a:ext uri="{FF2B5EF4-FFF2-40B4-BE49-F238E27FC236}">
                    <a16:creationId xmlns:a16="http://schemas.microsoft.com/office/drawing/2014/main" id="{39C30459-C166-4544-8BA1-32662DB46BC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B61156C-1FB2-44F7-91CE-B0DA5CEB46DC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4AEE3D97-7EAC-4EC1-8B5B-0876B3FDCDA5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71767F4F-EFA4-42A8-BF4C-23703094A6C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6C28C3A0-5A7C-4BDA-9834-1B934ACA34E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4" name="Rechthoek 193">
                <a:extLst>
                  <a:ext uri="{FF2B5EF4-FFF2-40B4-BE49-F238E27FC236}">
                    <a16:creationId xmlns:a16="http://schemas.microsoft.com/office/drawing/2014/main" id="{87580FE3-33D1-4934-B2C9-389133616FE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3C4D69D1-C375-41B2-BE6C-E3BCB553833A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2D9BBB19-6625-4B7F-AD39-EC1D9F12CA9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83" name="Rechthoek: afgeronde hoeken 182">
                  <a:extLst>
                    <a:ext uri="{FF2B5EF4-FFF2-40B4-BE49-F238E27FC236}">
                      <a16:creationId xmlns:a16="http://schemas.microsoft.com/office/drawing/2014/main" id="{FEEF2607-6052-47D9-AD09-90E3D86CDF2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Rechthoek 183">
                  <a:extLst>
                    <a:ext uri="{FF2B5EF4-FFF2-40B4-BE49-F238E27FC236}">
                      <a16:creationId xmlns:a16="http://schemas.microsoft.com/office/drawing/2014/main" id="{F6FB2BB1-5E5B-40CE-8B34-A2A576A5072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92BE0B8B-2AC9-4072-8668-624D31563D5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A0F9A1C1-989A-463B-9BA3-1E7D95A6B16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E3FC80C2-9449-4272-B24B-CE410046D15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853ECD22-2428-4DD6-A726-EF15240DFA19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2" name="Boog 181">
                <a:extLst>
                  <a:ext uri="{FF2B5EF4-FFF2-40B4-BE49-F238E27FC236}">
                    <a16:creationId xmlns:a16="http://schemas.microsoft.com/office/drawing/2014/main" id="{9D69EF71-594B-4119-9D85-97BF03FA02D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8" name="Tekstvak 177">
              <a:extLst>
                <a:ext uri="{FF2B5EF4-FFF2-40B4-BE49-F238E27FC236}">
                  <a16:creationId xmlns:a16="http://schemas.microsoft.com/office/drawing/2014/main" id="{E81E8439-5F0D-4A70-8AF2-27004163C2D3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kern="120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Layout</a:t>
              </a:r>
            </a:p>
          </p:txBody>
        </p:sp>
        <p:sp>
          <p:nvSpPr>
            <p:cNvPr id="179" name="Tekstvak 178">
              <a:extLst>
                <a:ext uri="{FF2B5EF4-FFF2-40B4-BE49-F238E27FC236}">
                  <a16:creationId xmlns:a16="http://schemas.microsoft.com/office/drawing/2014/main" id="{DE289B6C-A016-4652-83C0-A7C4D616083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kern="120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Reset slide</a:t>
              </a:r>
            </a:p>
          </p:txBody>
        </p:sp>
        <p:sp>
          <p:nvSpPr>
            <p:cNvPr id="180" name="Vrije vorm: vorm 179">
              <a:extLst>
                <a:ext uri="{FF2B5EF4-FFF2-40B4-BE49-F238E27FC236}">
                  <a16:creationId xmlns:a16="http://schemas.microsoft.com/office/drawing/2014/main" id="{085EC1D3-5DAA-4B0D-BE8C-1A486A7BFC4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0" name="Groep 169">
            <a:extLst>
              <a:ext uri="{FF2B5EF4-FFF2-40B4-BE49-F238E27FC236}">
                <a16:creationId xmlns:a16="http://schemas.microsoft.com/office/drawing/2014/main" id="{BC7DEC56-B2CF-4ADE-8CFA-321F2D12C2F6}"/>
              </a:ext>
            </a:extLst>
          </p:cNvPr>
          <p:cNvGrpSpPr/>
          <p:nvPr userDrawn="1"/>
        </p:nvGrpSpPr>
        <p:grpSpPr>
          <a:xfrm>
            <a:off x="12853251" y="1231352"/>
            <a:ext cx="311450" cy="313414"/>
            <a:chOff x="-3310781" y="1231352"/>
            <a:chExt cx="311450" cy="313414"/>
          </a:xfrm>
        </p:grpSpPr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4D8E97C4-5E7F-40EE-B25B-BDB5F2033B63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2" name="Vrije vorm 112">
              <a:extLst>
                <a:ext uri="{FF2B5EF4-FFF2-40B4-BE49-F238E27FC236}">
                  <a16:creationId xmlns:a16="http://schemas.microsoft.com/office/drawing/2014/main" id="{8AD4A291-F6AD-4EA3-B79E-0A189C8E9239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Vrije vorm 113">
              <a:extLst>
                <a:ext uri="{FF2B5EF4-FFF2-40B4-BE49-F238E27FC236}">
                  <a16:creationId xmlns:a16="http://schemas.microsoft.com/office/drawing/2014/main" id="{6DCB7A24-19FB-4EF8-A7DD-E499CE87E84B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TITLEPAGE (W/ ADJUSTABLE VIDEO)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9" name="Tijdelijke aanduiding voor tekst 20">
            <a:extLst>
              <a:ext uri="{FF2B5EF4-FFF2-40B4-BE49-F238E27FC236}">
                <a16:creationId xmlns:a16="http://schemas.microsoft.com/office/drawing/2014/main" id="{AF4974FD-9161-466C-861B-51F241E3013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0" y="0"/>
            <a:ext cx="8038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1973AEDF-00A9-44C4-B848-932DCC61CAF2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91999" y="1782711"/>
            <a:ext cx="4967148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91999" y="2735390"/>
            <a:ext cx="3184160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91999" y="830031"/>
            <a:ext cx="3651275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DC5C3C21-5579-4708-A4A6-D7D235CA870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91998" y="5919769"/>
            <a:ext cx="1270800" cy="266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217" name="Groep 216">
            <a:extLst>
              <a:ext uri="{FF2B5EF4-FFF2-40B4-BE49-F238E27FC236}">
                <a16:creationId xmlns:a16="http://schemas.microsoft.com/office/drawing/2014/main" id="{C7EE7CAD-1332-43DC-B45B-61453575EF84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FF853C01-0002-4E16-BE5E-01F714026794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B95A9ABF-BEB4-4A71-84B4-4B3F809CE7EC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CB60EFCD-2A08-4F72-9AB6-373956635D5E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PRESENTATION.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F2E4CEE6-786D-4340-AE7A-9238CD610EC9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9B58F9B1-3FD6-4555-A72E-875463C778E6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 one of these 4 text boxes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4D8751AF-B2A3-444C-945C-203082C44A45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0AF43232-DEFF-4574-BE0B-9D72713DC8A9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225" name="Rechthoek 224">
              <a:extLst>
                <a:ext uri="{FF2B5EF4-FFF2-40B4-BE49-F238E27FC236}">
                  <a16:creationId xmlns:a16="http://schemas.microsoft.com/office/drawing/2014/main" id="{53FBB916-D94A-40D1-8647-35195624C6E4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226" name="ICOON_info">
              <a:extLst>
                <a:ext uri="{FF2B5EF4-FFF2-40B4-BE49-F238E27FC236}">
                  <a16:creationId xmlns:a16="http://schemas.microsoft.com/office/drawing/2014/main" id="{904BA563-7201-415E-B5DE-F7D8F18E57D6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56631949-801A-4364-98C1-1B233206E2F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97590C28-8505-473A-8FAC-05FA116E25C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3" name="Tijdelijke aanduiding voor tekst 22">
            <a:extLst>
              <a:ext uri="{FF2B5EF4-FFF2-40B4-BE49-F238E27FC236}">
                <a16:creationId xmlns:a16="http://schemas.microsoft.com/office/drawing/2014/main" id="{4820B42D-DB76-41CF-B127-5598E777F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3317127" y="4353849"/>
            <a:ext cx="1433754" cy="228884"/>
          </a:xfrm>
          <a:blipFill>
            <a:blip r:embed="rId4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4" name="Tijdelijke aanduiding voor tekst 22">
            <a:extLst>
              <a:ext uri="{FF2B5EF4-FFF2-40B4-BE49-F238E27FC236}">
                <a16:creationId xmlns:a16="http://schemas.microsoft.com/office/drawing/2014/main" id="{8997167B-E211-40D2-8619-C12AF790DE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3317127" y="4620549"/>
            <a:ext cx="1433754" cy="228884"/>
          </a:xfrm>
          <a:blipFill>
            <a:blip r:embed="rId5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5" name="Tijdelijke aanduiding voor tekst 22">
            <a:extLst>
              <a:ext uri="{FF2B5EF4-FFF2-40B4-BE49-F238E27FC236}">
                <a16:creationId xmlns:a16="http://schemas.microsoft.com/office/drawing/2014/main" id="{B951101E-8BFA-410C-9D33-59A5F2F9C2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-3317127" y="4887249"/>
            <a:ext cx="1433754" cy="228884"/>
          </a:xfrm>
          <a:blipFill>
            <a:blip r:embed="rId6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6" name="Tijdelijke aanduiding voor tekst 22">
            <a:extLst>
              <a:ext uri="{FF2B5EF4-FFF2-40B4-BE49-F238E27FC236}">
                <a16:creationId xmlns:a16="http://schemas.microsoft.com/office/drawing/2014/main" id="{120B0A82-C0DA-4E59-A659-9A59E76F83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3317127" y="5153949"/>
            <a:ext cx="2038350" cy="228884"/>
          </a:xfrm>
          <a:blipFill>
            <a:blip r:embed="rId7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7" name="Tijdelijke aanduiding voor tekst 18">
            <a:extLst>
              <a:ext uri="{FF2B5EF4-FFF2-40B4-BE49-F238E27FC236}">
                <a16:creationId xmlns:a16="http://schemas.microsoft.com/office/drawing/2014/main" id="{E1F4618B-BE15-445A-984A-B09134C947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noProof="0" dirty="0">
                <a:solidFill>
                  <a:schemeClr val="accent2"/>
                </a:solidFill>
              </a:rPr>
              <a:t>Pull security level here</a:t>
            </a:r>
          </a:p>
        </p:txBody>
      </p:sp>
    </p:spTree>
    <p:extLst>
      <p:ext uri="{BB962C8B-B14F-4D97-AF65-F5344CB8AC3E}">
        <p14:creationId xmlns:p14="http://schemas.microsoft.com/office/powerpoint/2010/main" val="238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7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23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D11E35A3-216A-4B84-AB56-81467F9B1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F9A2-B998-40C9-A9F0-559BAC8CEEBF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ORTEC | Optimize your world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TITLE ONLY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421D5D2B-4FAA-4304-8C9C-82BC19A2F2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99" name="Vrije vorm: vorm 98">
              <a:extLst>
                <a:ext uri="{FF2B5EF4-FFF2-40B4-BE49-F238E27FC236}">
                  <a16:creationId xmlns:a16="http://schemas.microsoft.com/office/drawing/2014/main" id="{01AEFA3B-71E0-4523-8209-5AE70E09359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FCD40DA1-B97A-44DB-806B-DF20072DCDE0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166CA8B-A314-4FF7-874D-911E7B27E4B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BC0BD006-E1C4-4ABE-A544-30AD01D5338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1E713BB2-1E64-42D3-9239-CCE5F0A09942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BAD78881-F04F-49EE-AA23-E98B83C6517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6" name="Graphic 9">
            <a:extLst>
              <a:ext uri="{FF2B5EF4-FFF2-40B4-BE49-F238E27FC236}">
                <a16:creationId xmlns:a16="http://schemas.microsoft.com/office/drawing/2014/main" id="{592CFD68-D29D-40D6-AC8F-A3A80C4DE017}"/>
              </a:ext>
            </a:extLst>
          </p:cNvPr>
          <p:cNvGrpSpPr/>
          <p:nvPr userDrawn="1"/>
        </p:nvGrpSpPr>
        <p:grpSpPr>
          <a:xfrm>
            <a:off x="-382680" y="1428337"/>
            <a:ext cx="171427" cy="156142"/>
            <a:chOff x="8218891" y="-2103553"/>
            <a:chExt cx="228170" cy="207825"/>
          </a:xfrm>
          <a:solidFill>
            <a:srgbClr val="EE7D11">
              <a:alpha val="10196"/>
            </a:srgbClr>
          </a:solidFill>
        </p:grpSpPr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9E54BBC9-AD2D-4521-8CCA-872044BAB75E}"/>
                </a:ext>
              </a:extLst>
            </p:cNvPr>
            <p:cNvSpPr/>
            <p:nvPr/>
          </p:nvSpPr>
          <p:spPr>
            <a:xfrm>
              <a:off x="8218891" y="-2064433"/>
              <a:ext cx="149588" cy="168705"/>
            </a:xfrm>
            <a:custGeom>
              <a:avLst/>
              <a:gdLst>
                <a:gd name="connsiteX0" fmla="*/ 88724 w 149588"/>
                <a:gd name="connsiteY0" fmla="*/ 168239 h 168705"/>
                <a:gd name="connsiteX1" fmla="*/ 28621 w 149588"/>
                <a:gd name="connsiteY1" fmla="*/ 151666 h 168705"/>
                <a:gd name="connsiteX2" fmla="*/ 904 w 149588"/>
                <a:gd name="connsiteY2" fmla="*/ 95373 h 168705"/>
                <a:gd name="connsiteX3" fmla="*/ 522 w 149588"/>
                <a:gd name="connsiteY3" fmla="*/ 91182 h 168705"/>
                <a:gd name="connsiteX4" fmla="*/ 5952 w 149588"/>
                <a:gd name="connsiteY4" fmla="*/ 46605 h 168705"/>
                <a:gd name="connsiteX5" fmla="*/ 30050 w 149588"/>
                <a:gd name="connsiteY5" fmla="*/ 14410 h 168705"/>
                <a:gd name="connsiteX6" fmla="*/ 68626 w 149588"/>
                <a:gd name="connsiteY6" fmla="*/ 409 h 168705"/>
                <a:gd name="connsiteX7" fmla="*/ 123014 w 149588"/>
                <a:gd name="connsiteY7" fmla="*/ 16601 h 168705"/>
                <a:gd name="connsiteX8" fmla="*/ 147588 w 149588"/>
                <a:gd name="connsiteY8" fmla="*/ 74418 h 168705"/>
                <a:gd name="connsiteX9" fmla="*/ 149208 w 149588"/>
                <a:gd name="connsiteY9" fmla="*/ 92134 h 168705"/>
                <a:gd name="connsiteX10" fmla="*/ 45861 w 149588"/>
                <a:gd name="connsiteY10" fmla="*/ 101564 h 168705"/>
                <a:gd name="connsiteX11" fmla="*/ 60911 w 149588"/>
                <a:gd name="connsiteY11" fmla="*/ 125948 h 168705"/>
                <a:gd name="connsiteX12" fmla="*/ 88534 w 149588"/>
                <a:gd name="connsiteY12" fmla="*/ 133092 h 168705"/>
                <a:gd name="connsiteX13" fmla="*/ 126062 w 149588"/>
                <a:gd name="connsiteY13" fmla="*/ 111375 h 168705"/>
                <a:gd name="connsiteX14" fmla="*/ 149589 w 149588"/>
                <a:gd name="connsiteY14" fmla="*/ 133282 h 168705"/>
                <a:gd name="connsiteX15" fmla="*/ 125110 w 149588"/>
                <a:gd name="connsiteY15" fmla="*/ 157190 h 168705"/>
                <a:gd name="connsiteX16" fmla="*/ 88724 w 149588"/>
                <a:gd name="connsiteY16" fmla="*/ 168239 h 168705"/>
                <a:gd name="connsiteX17" fmla="*/ 71579 w 149588"/>
                <a:gd name="connsiteY17" fmla="*/ 35365 h 168705"/>
                <a:gd name="connsiteX18" fmla="*/ 51481 w 149588"/>
                <a:gd name="connsiteY18" fmla="*/ 46033 h 168705"/>
                <a:gd name="connsiteX19" fmla="*/ 43480 w 149588"/>
                <a:gd name="connsiteY19" fmla="*/ 71941 h 168705"/>
                <a:gd name="connsiteX20" fmla="*/ 103774 w 149588"/>
                <a:gd name="connsiteY20" fmla="*/ 66417 h 168705"/>
                <a:gd name="connsiteX21" fmla="*/ 103488 w 149588"/>
                <a:gd name="connsiteY21" fmla="*/ 62988 h 168705"/>
                <a:gd name="connsiteX22" fmla="*/ 93677 w 149588"/>
                <a:gd name="connsiteY22" fmla="*/ 41366 h 168705"/>
                <a:gd name="connsiteX23" fmla="*/ 71579 w 149588"/>
                <a:gd name="connsiteY23" fmla="*/ 35365 h 16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588" h="168705">
                  <a:moveTo>
                    <a:pt x="88724" y="168239"/>
                  </a:moveTo>
                  <a:cubicBezTo>
                    <a:pt x="64911" y="170430"/>
                    <a:pt x="44909" y="164905"/>
                    <a:pt x="28621" y="151666"/>
                  </a:cubicBezTo>
                  <a:cubicBezTo>
                    <a:pt x="12334" y="138426"/>
                    <a:pt x="3094" y="119662"/>
                    <a:pt x="904" y="95373"/>
                  </a:cubicBezTo>
                  <a:lnTo>
                    <a:pt x="522" y="91182"/>
                  </a:lnTo>
                  <a:cubicBezTo>
                    <a:pt x="-1001" y="74894"/>
                    <a:pt x="808" y="60035"/>
                    <a:pt x="5952" y="46605"/>
                  </a:cubicBezTo>
                  <a:cubicBezTo>
                    <a:pt x="11096" y="33175"/>
                    <a:pt x="19096" y="22507"/>
                    <a:pt x="30050" y="14410"/>
                  </a:cubicBezTo>
                  <a:cubicBezTo>
                    <a:pt x="41004" y="6409"/>
                    <a:pt x="53863" y="1742"/>
                    <a:pt x="68626" y="409"/>
                  </a:cubicBezTo>
                  <a:cubicBezTo>
                    <a:pt x="90820" y="-1592"/>
                    <a:pt x="108917" y="3742"/>
                    <a:pt x="123014" y="16601"/>
                  </a:cubicBezTo>
                  <a:cubicBezTo>
                    <a:pt x="137016" y="29460"/>
                    <a:pt x="145207" y="48700"/>
                    <a:pt x="147588" y="74418"/>
                  </a:cubicBezTo>
                  <a:lnTo>
                    <a:pt x="149208" y="92134"/>
                  </a:lnTo>
                  <a:lnTo>
                    <a:pt x="45861" y="101564"/>
                  </a:lnTo>
                  <a:cubicBezTo>
                    <a:pt x="48243" y="112042"/>
                    <a:pt x="53196" y="120138"/>
                    <a:pt x="60911" y="125948"/>
                  </a:cubicBezTo>
                  <a:cubicBezTo>
                    <a:pt x="68531" y="131663"/>
                    <a:pt x="77771" y="134140"/>
                    <a:pt x="88534" y="133092"/>
                  </a:cubicBezTo>
                  <a:cubicBezTo>
                    <a:pt x="105203" y="131568"/>
                    <a:pt x="117775" y="124329"/>
                    <a:pt x="126062" y="111375"/>
                  </a:cubicBezTo>
                  <a:lnTo>
                    <a:pt x="149589" y="133282"/>
                  </a:lnTo>
                  <a:cubicBezTo>
                    <a:pt x="143969" y="143093"/>
                    <a:pt x="135777" y="151094"/>
                    <a:pt x="125110" y="157190"/>
                  </a:cubicBezTo>
                  <a:cubicBezTo>
                    <a:pt x="114346" y="163286"/>
                    <a:pt x="102250" y="167001"/>
                    <a:pt x="88724" y="168239"/>
                  </a:cubicBezTo>
                  <a:close/>
                  <a:moveTo>
                    <a:pt x="71579" y="35365"/>
                  </a:moveTo>
                  <a:cubicBezTo>
                    <a:pt x="63006" y="36127"/>
                    <a:pt x="56244" y="39747"/>
                    <a:pt x="51481" y="46033"/>
                  </a:cubicBezTo>
                  <a:cubicBezTo>
                    <a:pt x="46624" y="52320"/>
                    <a:pt x="43956" y="60988"/>
                    <a:pt x="43480" y="71941"/>
                  </a:cubicBezTo>
                  <a:lnTo>
                    <a:pt x="103774" y="66417"/>
                  </a:lnTo>
                  <a:lnTo>
                    <a:pt x="103488" y="62988"/>
                  </a:lnTo>
                  <a:cubicBezTo>
                    <a:pt x="102440" y="53368"/>
                    <a:pt x="99106" y="46129"/>
                    <a:pt x="93677" y="41366"/>
                  </a:cubicBezTo>
                  <a:cubicBezTo>
                    <a:pt x="88152" y="36508"/>
                    <a:pt x="80819" y="34508"/>
                    <a:pt x="71579" y="353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9ADCB6F0-D884-4D49-9157-E035F5D9B114}"/>
                </a:ext>
              </a:extLst>
            </p:cNvPr>
            <p:cNvSpPr/>
            <p:nvPr/>
          </p:nvSpPr>
          <p:spPr>
            <a:xfrm>
              <a:off x="8375338" y="-2103553"/>
              <a:ext cx="71722" cy="77247"/>
            </a:xfrm>
            <a:custGeom>
              <a:avLst/>
              <a:gdLst>
                <a:gd name="connsiteX0" fmla="*/ 34099 w 71722"/>
                <a:gd name="connsiteY0" fmla="*/ 24098 h 77247"/>
                <a:gd name="connsiteX1" fmla="*/ 44100 w 71722"/>
                <a:gd name="connsiteY1" fmla="*/ 1810 h 77247"/>
                <a:gd name="connsiteX2" fmla="*/ 64389 w 71722"/>
                <a:gd name="connsiteY2" fmla="*/ 0 h 77247"/>
                <a:gd name="connsiteX3" fmla="*/ 47339 w 71722"/>
                <a:gd name="connsiteY3" fmla="*/ 36671 h 77247"/>
                <a:gd name="connsiteX4" fmla="*/ 71723 w 71722"/>
                <a:gd name="connsiteY4" fmla="*/ 71057 h 77247"/>
                <a:gd name="connsiteX5" fmla="*/ 51339 w 71722"/>
                <a:gd name="connsiteY5" fmla="*/ 72962 h 77247"/>
                <a:gd name="connsiteX6" fmla="*/ 36576 w 71722"/>
                <a:gd name="connsiteY6" fmla="*/ 51816 h 77247"/>
                <a:gd name="connsiteX7" fmla="*/ 26003 w 71722"/>
                <a:gd name="connsiteY7" fmla="*/ 75343 h 77247"/>
                <a:gd name="connsiteX8" fmla="*/ 5524 w 71722"/>
                <a:gd name="connsiteY8" fmla="*/ 77248 h 77247"/>
                <a:gd name="connsiteX9" fmla="*/ 23336 w 71722"/>
                <a:gd name="connsiteY9" fmla="*/ 39053 h 77247"/>
                <a:gd name="connsiteX10" fmla="*/ 0 w 71722"/>
                <a:gd name="connsiteY10" fmla="*/ 6096 h 77247"/>
                <a:gd name="connsiteX11" fmla="*/ 20383 w 71722"/>
                <a:gd name="connsiteY11" fmla="*/ 4191 h 77247"/>
                <a:gd name="connsiteX12" fmla="*/ 34099 w 71722"/>
                <a:gd name="connsiteY12" fmla="*/ 24098 h 7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1722" h="77247">
                  <a:moveTo>
                    <a:pt x="34099" y="24098"/>
                  </a:moveTo>
                  <a:lnTo>
                    <a:pt x="44100" y="1810"/>
                  </a:lnTo>
                  <a:lnTo>
                    <a:pt x="64389" y="0"/>
                  </a:lnTo>
                  <a:lnTo>
                    <a:pt x="47339" y="36671"/>
                  </a:lnTo>
                  <a:lnTo>
                    <a:pt x="71723" y="71057"/>
                  </a:lnTo>
                  <a:lnTo>
                    <a:pt x="51339" y="72962"/>
                  </a:lnTo>
                  <a:lnTo>
                    <a:pt x="36576" y="51816"/>
                  </a:lnTo>
                  <a:lnTo>
                    <a:pt x="26003" y="75343"/>
                  </a:lnTo>
                  <a:lnTo>
                    <a:pt x="5524" y="77248"/>
                  </a:lnTo>
                  <a:lnTo>
                    <a:pt x="23336" y="39053"/>
                  </a:lnTo>
                  <a:lnTo>
                    <a:pt x="0" y="6096"/>
                  </a:lnTo>
                  <a:lnTo>
                    <a:pt x="20383" y="4191"/>
                  </a:lnTo>
                  <a:lnTo>
                    <a:pt x="34099" y="240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A6632EE-C84D-4BFD-97D2-4CB242F0CD8A}"/>
              </a:ext>
            </a:extLst>
          </p:cNvPr>
          <p:cNvSpPr/>
          <p:nvPr userDrawn="1"/>
        </p:nvSpPr>
        <p:spPr>
          <a:xfrm>
            <a:off x="-3510952" y="-150890"/>
            <a:ext cx="56248" cy="56248"/>
          </a:xfrm>
          <a:custGeom>
            <a:avLst/>
            <a:gdLst>
              <a:gd name="connsiteX0" fmla="*/ 74867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7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7" y="37433"/>
                </a:moveTo>
                <a:cubicBezTo>
                  <a:pt x="74867" y="58107"/>
                  <a:pt x="58107" y="74867"/>
                  <a:pt x="37433" y="74867"/>
                </a:cubicBezTo>
                <a:cubicBezTo>
                  <a:pt x="16759" y="74867"/>
                  <a:pt x="0" y="58107"/>
                  <a:pt x="0" y="37433"/>
                </a:cubicBezTo>
                <a:cubicBezTo>
                  <a:pt x="0" y="16759"/>
                  <a:pt x="16759" y="0"/>
                  <a:pt x="37433" y="0"/>
                </a:cubicBezTo>
                <a:cubicBezTo>
                  <a:pt x="58107" y="0"/>
                  <a:pt x="74867" y="16759"/>
                  <a:pt x="74867" y="37433"/>
                </a:cubicBezTo>
                <a:close/>
              </a:path>
            </a:pathLst>
          </a:custGeom>
          <a:solidFill>
            <a:srgbClr val="EE7D11">
              <a:alpha val="2784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F551009A-5705-4CB1-A811-1D5E1CBA9F38}"/>
              </a:ext>
            </a:extLst>
          </p:cNvPr>
          <p:cNvSpPr/>
          <p:nvPr userDrawn="1"/>
        </p:nvSpPr>
        <p:spPr>
          <a:xfrm>
            <a:off x="-634593" y="-178512"/>
            <a:ext cx="56248" cy="56248"/>
          </a:xfrm>
          <a:custGeom>
            <a:avLst/>
            <a:gdLst>
              <a:gd name="connsiteX0" fmla="*/ 74866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6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6" y="37433"/>
                </a:moveTo>
                <a:cubicBezTo>
                  <a:pt x="74866" y="58107"/>
                  <a:pt x="58107" y="74867"/>
                  <a:pt x="37433" y="74867"/>
                </a:cubicBezTo>
                <a:cubicBezTo>
                  <a:pt x="16760" y="74867"/>
                  <a:pt x="0" y="58107"/>
                  <a:pt x="0" y="37433"/>
                </a:cubicBezTo>
                <a:cubicBezTo>
                  <a:pt x="0" y="16759"/>
                  <a:pt x="16760" y="0"/>
                  <a:pt x="37433" y="0"/>
                </a:cubicBezTo>
                <a:cubicBezTo>
                  <a:pt x="58107" y="0"/>
                  <a:pt x="74866" y="16759"/>
                  <a:pt x="74866" y="37433"/>
                </a:cubicBezTo>
                <a:close/>
              </a:path>
            </a:pathLst>
          </a:custGeom>
          <a:solidFill>
            <a:srgbClr val="EE7D11">
              <a:alpha val="10196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Graphic 9">
            <a:extLst>
              <a:ext uri="{FF2B5EF4-FFF2-40B4-BE49-F238E27FC236}">
                <a16:creationId xmlns:a16="http://schemas.microsoft.com/office/drawing/2014/main" id="{EEA46210-90E3-49A5-992E-0D90713AA1FC}"/>
              </a:ext>
            </a:extLst>
          </p:cNvPr>
          <p:cNvGrpSpPr/>
          <p:nvPr userDrawn="1"/>
        </p:nvGrpSpPr>
        <p:grpSpPr>
          <a:xfrm>
            <a:off x="-2241165" y="772279"/>
            <a:ext cx="226232" cy="298949"/>
            <a:chOff x="3949230" y="-2556891"/>
            <a:chExt cx="301115" cy="397901"/>
          </a:xfrm>
          <a:solidFill>
            <a:srgbClr val="EE7D11">
              <a:alpha val="27843"/>
            </a:srgbClr>
          </a:solidFill>
        </p:grpSpPr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5DB5E06B-717D-4B23-9392-ED3F2788C65C}"/>
                </a:ext>
              </a:extLst>
            </p:cNvPr>
            <p:cNvSpPr/>
            <p:nvPr/>
          </p:nvSpPr>
          <p:spPr>
            <a:xfrm>
              <a:off x="3949230" y="-2556891"/>
              <a:ext cx="95324" cy="75564"/>
            </a:xfrm>
            <a:custGeom>
              <a:avLst/>
              <a:gdLst>
                <a:gd name="connsiteX0" fmla="*/ 16985 w 95324"/>
                <a:gd name="connsiteY0" fmla="*/ 18330 h 75564"/>
                <a:gd name="connsiteX1" fmla="*/ 29463 w 95324"/>
                <a:gd name="connsiteY1" fmla="*/ 17378 h 75564"/>
                <a:gd name="connsiteX2" fmla="*/ 40512 w 95324"/>
                <a:gd name="connsiteY2" fmla="*/ 23283 h 75564"/>
                <a:gd name="connsiteX3" fmla="*/ 45274 w 95324"/>
                <a:gd name="connsiteY3" fmla="*/ 10139 h 75564"/>
                <a:gd name="connsiteX4" fmla="*/ 56609 w 95324"/>
                <a:gd name="connsiteY4" fmla="*/ 1852 h 75564"/>
                <a:gd name="connsiteX5" fmla="*/ 77945 w 95324"/>
                <a:gd name="connsiteY5" fmla="*/ 3090 h 75564"/>
                <a:gd name="connsiteX6" fmla="*/ 92518 w 95324"/>
                <a:gd name="connsiteY6" fmla="*/ 22236 h 75564"/>
                <a:gd name="connsiteX7" fmla="*/ 93566 w 95324"/>
                <a:gd name="connsiteY7" fmla="*/ 46334 h 75564"/>
                <a:gd name="connsiteX8" fmla="*/ 78040 w 95324"/>
                <a:gd name="connsiteY8" fmla="*/ 61003 h 75564"/>
                <a:gd name="connsiteX9" fmla="*/ 64038 w 95324"/>
                <a:gd name="connsiteY9" fmla="*/ 61860 h 75564"/>
                <a:gd name="connsiteX10" fmla="*/ 51942 w 95324"/>
                <a:gd name="connsiteY10" fmla="*/ 54906 h 75564"/>
                <a:gd name="connsiteX11" fmla="*/ 47274 w 95324"/>
                <a:gd name="connsiteY11" fmla="*/ 66527 h 75564"/>
                <a:gd name="connsiteX12" fmla="*/ 37083 w 95324"/>
                <a:gd name="connsiteY12" fmla="*/ 73766 h 75564"/>
                <a:gd name="connsiteX13" fmla="*/ 16509 w 95324"/>
                <a:gd name="connsiteY13" fmla="*/ 72813 h 75564"/>
                <a:gd name="connsiteX14" fmla="*/ 2507 w 95324"/>
                <a:gd name="connsiteY14" fmla="*/ 55002 h 75564"/>
                <a:gd name="connsiteX15" fmla="*/ 1745 w 95324"/>
                <a:gd name="connsiteY15" fmla="*/ 32332 h 75564"/>
                <a:gd name="connsiteX16" fmla="*/ 16985 w 95324"/>
                <a:gd name="connsiteY16" fmla="*/ 18330 h 75564"/>
                <a:gd name="connsiteX17" fmla="*/ 61657 w 95324"/>
                <a:gd name="connsiteY17" fmla="*/ 19759 h 75564"/>
                <a:gd name="connsiteX18" fmla="*/ 53751 w 95324"/>
                <a:gd name="connsiteY18" fmla="*/ 26427 h 75564"/>
                <a:gd name="connsiteX19" fmla="*/ 53561 w 95324"/>
                <a:gd name="connsiteY19" fmla="*/ 36523 h 75564"/>
                <a:gd name="connsiteX20" fmla="*/ 60133 w 95324"/>
                <a:gd name="connsiteY20" fmla="*/ 44143 h 75564"/>
                <a:gd name="connsiteX21" fmla="*/ 70515 w 95324"/>
                <a:gd name="connsiteY21" fmla="*/ 44143 h 75564"/>
                <a:gd name="connsiteX22" fmla="*/ 78326 w 95324"/>
                <a:gd name="connsiteY22" fmla="*/ 37571 h 75564"/>
                <a:gd name="connsiteX23" fmla="*/ 78516 w 95324"/>
                <a:gd name="connsiteY23" fmla="*/ 27284 h 75564"/>
                <a:gd name="connsiteX24" fmla="*/ 71944 w 95324"/>
                <a:gd name="connsiteY24" fmla="*/ 19664 h 75564"/>
                <a:gd name="connsiteX25" fmla="*/ 61657 w 95324"/>
                <a:gd name="connsiteY25" fmla="*/ 19759 h 75564"/>
                <a:gd name="connsiteX26" fmla="*/ 24224 w 95324"/>
                <a:gd name="connsiteY26" fmla="*/ 35380 h 75564"/>
                <a:gd name="connsiteX27" fmla="*/ 16985 w 95324"/>
                <a:gd name="connsiteY27" fmla="*/ 41095 h 75564"/>
                <a:gd name="connsiteX28" fmla="*/ 16699 w 95324"/>
                <a:gd name="connsiteY28" fmla="*/ 49858 h 75564"/>
                <a:gd name="connsiteX29" fmla="*/ 22414 w 95324"/>
                <a:gd name="connsiteY29" fmla="*/ 56335 h 75564"/>
                <a:gd name="connsiteX30" fmla="*/ 31653 w 95324"/>
                <a:gd name="connsiteY30" fmla="*/ 56050 h 75564"/>
                <a:gd name="connsiteX31" fmla="*/ 39083 w 95324"/>
                <a:gd name="connsiteY31" fmla="*/ 50239 h 75564"/>
                <a:gd name="connsiteX32" fmla="*/ 39464 w 95324"/>
                <a:gd name="connsiteY32" fmla="*/ 41476 h 75564"/>
                <a:gd name="connsiteX33" fmla="*/ 33558 w 95324"/>
                <a:gd name="connsiteY33" fmla="*/ 34999 h 75564"/>
                <a:gd name="connsiteX34" fmla="*/ 24224 w 95324"/>
                <a:gd name="connsiteY34" fmla="*/ 35380 h 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5324" h="75564">
                  <a:moveTo>
                    <a:pt x="16985" y="18330"/>
                  </a:moveTo>
                  <a:cubicBezTo>
                    <a:pt x="21271" y="16806"/>
                    <a:pt x="25367" y="16521"/>
                    <a:pt x="29463" y="17378"/>
                  </a:cubicBezTo>
                  <a:cubicBezTo>
                    <a:pt x="33558" y="18330"/>
                    <a:pt x="37178" y="20235"/>
                    <a:pt x="40512" y="23283"/>
                  </a:cubicBezTo>
                  <a:cubicBezTo>
                    <a:pt x="40988" y="18330"/>
                    <a:pt x="42607" y="13949"/>
                    <a:pt x="45274" y="10139"/>
                  </a:cubicBezTo>
                  <a:cubicBezTo>
                    <a:pt x="47941" y="6329"/>
                    <a:pt x="51751" y="3567"/>
                    <a:pt x="56609" y="1852"/>
                  </a:cubicBezTo>
                  <a:cubicBezTo>
                    <a:pt x="64419" y="-1005"/>
                    <a:pt x="71468" y="-529"/>
                    <a:pt x="77945" y="3090"/>
                  </a:cubicBezTo>
                  <a:cubicBezTo>
                    <a:pt x="84422" y="6710"/>
                    <a:pt x="89280" y="13092"/>
                    <a:pt x="92518" y="22236"/>
                  </a:cubicBezTo>
                  <a:cubicBezTo>
                    <a:pt x="95852" y="31380"/>
                    <a:pt x="96233" y="39381"/>
                    <a:pt x="93566" y="46334"/>
                  </a:cubicBezTo>
                  <a:cubicBezTo>
                    <a:pt x="90994" y="53287"/>
                    <a:pt x="85851" y="58240"/>
                    <a:pt x="78040" y="61003"/>
                  </a:cubicBezTo>
                  <a:cubicBezTo>
                    <a:pt x="73182" y="62812"/>
                    <a:pt x="68515" y="63098"/>
                    <a:pt x="64038" y="61860"/>
                  </a:cubicBezTo>
                  <a:cubicBezTo>
                    <a:pt x="59562" y="60717"/>
                    <a:pt x="55466" y="58335"/>
                    <a:pt x="51942" y="54906"/>
                  </a:cubicBezTo>
                  <a:cubicBezTo>
                    <a:pt x="51370" y="59383"/>
                    <a:pt x="49751" y="63193"/>
                    <a:pt x="47274" y="66527"/>
                  </a:cubicBezTo>
                  <a:cubicBezTo>
                    <a:pt x="44798" y="69861"/>
                    <a:pt x="41369" y="72242"/>
                    <a:pt x="37083" y="73766"/>
                  </a:cubicBezTo>
                  <a:cubicBezTo>
                    <a:pt x="29653" y="76433"/>
                    <a:pt x="22795" y="76147"/>
                    <a:pt x="16509" y="72813"/>
                  </a:cubicBezTo>
                  <a:cubicBezTo>
                    <a:pt x="10317" y="69480"/>
                    <a:pt x="5555" y="63479"/>
                    <a:pt x="2507" y="55002"/>
                  </a:cubicBezTo>
                  <a:cubicBezTo>
                    <a:pt x="-541" y="46525"/>
                    <a:pt x="-827" y="39000"/>
                    <a:pt x="1745" y="32332"/>
                  </a:cubicBezTo>
                  <a:cubicBezTo>
                    <a:pt x="4412" y="25760"/>
                    <a:pt x="9460" y="21093"/>
                    <a:pt x="16985" y="18330"/>
                  </a:cubicBezTo>
                  <a:close/>
                  <a:moveTo>
                    <a:pt x="61657" y="19759"/>
                  </a:moveTo>
                  <a:cubicBezTo>
                    <a:pt x="57847" y="21188"/>
                    <a:pt x="55180" y="23379"/>
                    <a:pt x="53751" y="26427"/>
                  </a:cubicBezTo>
                  <a:cubicBezTo>
                    <a:pt x="52227" y="29475"/>
                    <a:pt x="52227" y="32808"/>
                    <a:pt x="53561" y="36523"/>
                  </a:cubicBezTo>
                  <a:cubicBezTo>
                    <a:pt x="54894" y="40238"/>
                    <a:pt x="57085" y="42714"/>
                    <a:pt x="60133" y="44143"/>
                  </a:cubicBezTo>
                  <a:cubicBezTo>
                    <a:pt x="63181" y="45477"/>
                    <a:pt x="66610" y="45477"/>
                    <a:pt x="70515" y="44143"/>
                  </a:cubicBezTo>
                  <a:cubicBezTo>
                    <a:pt x="74230" y="42810"/>
                    <a:pt x="76897" y="40619"/>
                    <a:pt x="78326" y="37571"/>
                  </a:cubicBezTo>
                  <a:cubicBezTo>
                    <a:pt x="79850" y="34618"/>
                    <a:pt x="79850" y="31189"/>
                    <a:pt x="78516" y="27284"/>
                  </a:cubicBezTo>
                  <a:cubicBezTo>
                    <a:pt x="77183" y="23474"/>
                    <a:pt x="74992" y="20998"/>
                    <a:pt x="71944" y="19664"/>
                  </a:cubicBezTo>
                  <a:cubicBezTo>
                    <a:pt x="68991" y="18235"/>
                    <a:pt x="65562" y="18330"/>
                    <a:pt x="61657" y="19759"/>
                  </a:cubicBezTo>
                  <a:close/>
                  <a:moveTo>
                    <a:pt x="24224" y="35380"/>
                  </a:moveTo>
                  <a:cubicBezTo>
                    <a:pt x="20795" y="36619"/>
                    <a:pt x="18413" y="38524"/>
                    <a:pt x="16985" y="41095"/>
                  </a:cubicBezTo>
                  <a:cubicBezTo>
                    <a:pt x="15556" y="43667"/>
                    <a:pt x="15461" y="46525"/>
                    <a:pt x="16699" y="49858"/>
                  </a:cubicBezTo>
                  <a:cubicBezTo>
                    <a:pt x="17842" y="53097"/>
                    <a:pt x="19842" y="55287"/>
                    <a:pt x="22414" y="56335"/>
                  </a:cubicBezTo>
                  <a:cubicBezTo>
                    <a:pt x="25081" y="57383"/>
                    <a:pt x="28129" y="57288"/>
                    <a:pt x="31653" y="56050"/>
                  </a:cubicBezTo>
                  <a:cubicBezTo>
                    <a:pt x="35177" y="54811"/>
                    <a:pt x="37654" y="52811"/>
                    <a:pt x="39083" y="50239"/>
                  </a:cubicBezTo>
                  <a:cubicBezTo>
                    <a:pt x="40512" y="47668"/>
                    <a:pt x="40702" y="44715"/>
                    <a:pt x="39464" y="41476"/>
                  </a:cubicBezTo>
                  <a:cubicBezTo>
                    <a:pt x="38226" y="38238"/>
                    <a:pt x="36321" y="36047"/>
                    <a:pt x="33558" y="34999"/>
                  </a:cubicBezTo>
                  <a:cubicBezTo>
                    <a:pt x="30796" y="33952"/>
                    <a:pt x="27653" y="34142"/>
                    <a:pt x="24224" y="35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3" name="Graphic 9">
              <a:extLst>
                <a:ext uri="{FF2B5EF4-FFF2-40B4-BE49-F238E27FC236}">
                  <a16:creationId xmlns:a16="http://schemas.microsoft.com/office/drawing/2014/main" id="{3AACB943-77E0-4EA9-8183-53CE943E709A}"/>
                </a:ext>
              </a:extLst>
            </p:cNvPr>
            <p:cNvGrpSpPr/>
            <p:nvPr/>
          </p:nvGrpSpPr>
          <p:grpSpPr>
            <a:xfrm>
              <a:off x="4142332" y="-2438738"/>
              <a:ext cx="108013" cy="54387"/>
              <a:chOff x="4142332" y="-2438738"/>
              <a:chExt cx="108013" cy="54387"/>
            </a:xfrm>
            <a:grpFill/>
          </p:grpSpPr>
          <p:sp>
            <p:nvSpPr>
              <p:cNvPr id="42" name="Vrije vorm: vorm 41">
                <a:extLst>
                  <a:ext uri="{FF2B5EF4-FFF2-40B4-BE49-F238E27FC236}">
                    <a16:creationId xmlns:a16="http://schemas.microsoft.com/office/drawing/2014/main" id="{9C3C7D07-D553-4792-8A4E-2815B10DB85A}"/>
                  </a:ext>
                </a:extLst>
              </p:cNvPr>
              <p:cNvSpPr/>
              <p:nvPr/>
            </p:nvSpPr>
            <p:spPr>
              <a:xfrm>
                <a:off x="4142332" y="-2427022"/>
                <a:ext cx="76009" cy="42671"/>
              </a:xfrm>
              <a:custGeom>
                <a:avLst/>
                <a:gdLst>
                  <a:gd name="connsiteX0" fmla="*/ 76010 w 76009"/>
                  <a:gd name="connsiteY0" fmla="*/ 17335 h 42671"/>
                  <a:gd name="connsiteX1" fmla="*/ 6287 w 76009"/>
                  <a:gd name="connsiteY1" fmla="*/ 42672 h 42671"/>
                  <a:gd name="connsiteX2" fmla="*/ 0 w 76009"/>
                  <a:gd name="connsiteY2" fmla="*/ 25336 h 42671"/>
                  <a:gd name="connsiteX3" fmla="*/ 69723 w 76009"/>
                  <a:gd name="connsiteY3" fmla="*/ 0 h 42671"/>
                  <a:gd name="connsiteX4" fmla="*/ 76010 w 76009"/>
                  <a:gd name="connsiteY4" fmla="*/ 17335 h 4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09" h="42671">
                    <a:moveTo>
                      <a:pt x="76010" y="17335"/>
                    </a:moveTo>
                    <a:lnTo>
                      <a:pt x="6287" y="42672"/>
                    </a:lnTo>
                    <a:lnTo>
                      <a:pt x="0" y="25336"/>
                    </a:lnTo>
                    <a:lnTo>
                      <a:pt x="69723" y="0"/>
                    </a:lnTo>
                    <a:lnTo>
                      <a:pt x="76010" y="173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42D1EEE9-F127-42B9-BC94-7D9454FCC4FB}"/>
                  </a:ext>
                </a:extLst>
              </p:cNvPr>
              <p:cNvSpPr/>
              <p:nvPr/>
            </p:nvSpPr>
            <p:spPr>
              <a:xfrm>
                <a:off x="4174336" y="-2438738"/>
                <a:ext cx="76009" cy="42671"/>
              </a:xfrm>
              <a:custGeom>
                <a:avLst/>
                <a:gdLst>
                  <a:gd name="connsiteX0" fmla="*/ 76009 w 76009"/>
                  <a:gd name="connsiteY0" fmla="*/ 17335 h 42671"/>
                  <a:gd name="connsiteX1" fmla="*/ 6287 w 76009"/>
                  <a:gd name="connsiteY1" fmla="*/ 42672 h 42671"/>
                  <a:gd name="connsiteX2" fmla="*/ 0 w 76009"/>
                  <a:gd name="connsiteY2" fmla="*/ 25336 h 42671"/>
                  <a:gd name="connsiteX3" fmla="*/ 69723 w 76009"/>
                  <a:gd name="connsiteY3" fmla="*/ 0 h 42671"/>
                  <a:gd name="connsiteX4" fmla="*/ 76009 w 76009"/>
                  <a:gd name="connsiteY4" fmla="*/ 17335 h 4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09" h="42671">
                    <a:moveTo>
                      <a:pt x="76009" y="17335"/>
                    </a:moveTo>
                    <a:lnTo>
                      <a:pt x="6287" y="42672"/>
                    </a:lnTo>
                    <a:lnTo>
                      <a:pt x="0" y="25336"/>
                    </a:lnTo>
                    <a:lnTo>
                      <a:pt x="69723" y="0"/>
                    </a:lnTo>
                    <a:lnTo>
                      <a:pt x="76009" y="173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336D4186-EC68-4B1B-8CE7-8C4553A5279D}"/>
                </a:ext>
              </a:extLst>
            </p:cNvPr>
            <p:cNvSpPr/>
            <p:nvPr/>
          </p:nvSpPr>
          <p:spPr>
            <a:xfrm>
              <a:off x="3949356" y="-2483982"/>
              <a:ext cx="213931" cy="249364"/>
            </a:xfrm>
            <a:custGeom>
              <a:avLst/>
              <a:gdLst>
                <a:gd name="connsiteX0" fmla="*/ 140017 w 213931"/>
                <a:gd name="connsiteY0" fmla="*/ 112204 h 249364"/>
                <a:gd name="connsiteX1" fmla="*/ 116300 w 213931"/>
                <a:gd name="connsiteY1" fmla="*/ 196120 h 249364"/>
                <a:gd name="connsiteX2" fmla="*/ 201930 w 213931"/>
                <a:gd name="connsiteY2" fmla="*/ 164973 h 249364"/>
                <a:gd name="connsiteX3" fmla="*/ 213932 w 213931"/>
                <a:gd name="connsiteY3" fmla="*/ 197929 h 249364"/>
                <a:gd name="connsiteX4" fmla="*/ 72580 w 213931"/>
                <a:gd name="connsiteY4" fmla="*/ 249365 h 249364"/>
                <a:gd name="connsiteX5" fmla="*/ 65056 w 213931"/>
                <a:gd name="connsiteY5" fmla="*/ 228695 h 249364"/>
                <a:gd name="connsiteX6" fmla="*/ 96012 w 213931"/>
                <a:gd name="connsiteY6" fmla="*/ 126968 h 249364"/>
                <a:gd name="connsiteX7" fmla="*/ 7525 w 213931"/>
                <a:gd name="connsiteY7" fmla="*/ 70866 h 249364"/>
                <a:gd name="connsiteX8" fmla="*/ 0 w 213931"/>
                <a:gd name="connsiteY8" fmla="*/ 50197 h 249364"/>
                <a:gd name="connsiteX9" fmla="*/ 138017 w 213931"/>
                <a:gd name="connsiteY9" fmla="*/ 0 h 249364"/>
                <a:gd name="connsiteX10" fmla="*/ 150114 w 213931"/>
                <a:gd name="connsiteY10" fmla="*/ 33242 h 249364"/>
                <a:gd name="connsiteX11" fmla="*/ 68485 w 213931"/>
                <a:gd name="connsiteY11" fmla="*/ 62960 h 249364"/>
                <a:gd name="connsiteX12" fmla="*/ 139160 w 213931"/>
                <a:gd name="connsiteY12" fmla="*/ 110204 h 249364"/>
                <a:gd name="connsiteX13" fmla="*/ 140017 w 213931"/>
                <a:gd name="connsiteY13" fmla="*/ 112204 h 24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931" h="249364">
                  <a:moveTo>
                    <a:pt x="140017" y="112204"/>
                  </a:moveTo>
                  <a:lnTo>
                    <a:pt x="116300" y="196120"/>
                  </a:lnTo>
                  <a:lnTo>
                    <a:pt x="201930" y="164973"/>
                  </a:lnTo>
                  <a:lnTo>
                    <a:pt x="213932" y="197929"/>
                  </a:lnTo>
                  <a:lnTo>
                    <a:pt x="72580" y="249365"/>
                  </a:lnTo>
                  <a:lnTo>
                    <a:pt x="65056" y="228695"/>
                  </a:lnTo>
                  <a:lnTo>
                    <a:pt x="96012" y="126968"/>
                  </a:lnTo>
                  <a:lnTo>
                    <a:pt x="7525" y="70866"/>
                  </a:lnTo>
                  <a:lnTo>
                    <a:pt x="0" y="50197"/>
                  </a:lnTo>
                  <a:lnTo>
                    <a:pt x="138017" y="0"/>
                  </a:lnTo>
                  <a:lnTo>
                    <a:pt x="150114" y="33242"/>
                  </a:lnTo>
                  <a:lnTo>
                    <a:pt x="68485" y="62960"/>
                  </a:lnTo>
                  <a:lnTo>
                    <a:pt x="139160" y="110204"/>
                  </a:lnTo>
                  <a:lnTo>
                    <a:pt x="140017" y="1122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DD64959F-610D-4FDA-88EE-3B03BB7C27D2}"/>
                </a:ext>
              </a:extLst>
            </p:cNvPr>
            <p:cNvSpPr/>
            <p:nvPr/>
          </p:nvSpPr>
          <p:spPr>
            <a:xfrm>
              <a:off x="4035081" y="-2217609"/>
              <a:ext cx="57721" cy="58619"/>
            </a:xfrm>
            <a:custGeom>
              <a:avLst/>
              <a:gdLst>
                <a:gd name="connsiteX0" fmla="*/ 11906 w 57721"/>
                <a:gd name="connsiteY0" fmla="*/ 7280 h 58619"/>
                <a:gd name="connsiteX1" fmla="*/ 14288 w 57721"/>
                <a:gd name="connsiteY1" fmla="*/ 12519 h 58619"/>
                <a:gd name="connsiteX2" fmla="*/ 25527 w 57721"/>
                <a:gd name="connsiteY2" fmla="*/ 1279 h 58619"/>
                <a:gd name="connsiteX3" fmla="*/ 38195 w 57721"/>
                <a:gd name="connsiteY3" fmla="*/ 1660 h 58619"/>
                <a:gd name="connsiteX4" fmla="*/ 46673 w 57721"/>
                <a:gd name="connsiteY4" fmla="*/ 13376 h 58619"/>
                <a:gd name="connsiteX5" fmla="*/ 57722 w 57721"/>
                <a:gd name="connsiteY5" fmla="*/ 43761 h 58619"/>
                <a:gd name="connsiteX6" fmla="*/ 45149 w 57721"/>
                <a:gd name="connsiteY6" fmla="*/ 48333 h 58619"/>
                <a:gd name="connsiteX7" fmla="*/ 34195 w 57721"/>
                <a:gd name="connsiteY7" fmla="*/ 18329 h 58619"/>
                <a:gd name="connsiteX8" fmla="*/ 30385 w 57721"/>
                <a:gd name="connsiteY8" fmla="*/ 13186 h 58619"/>
                <a:gd name="connsiteX9" fmla="*/ 23908 w 57721"/>
                <a:gd name="connsiteY9" fmla="*/ 13471 h 58619"/>
                <a:gd name="connsiteX10" fmla="*/ 17621 w 57721"/>
                <a:gd name="connsiteY10" fmla="*/ 20901 h 58619"/>
                <a:gd name="connsiteX11" fmla="*/ 29718 w 57721"/>
                <a:gd name="connsiteY11" fmla="*/ 54048 h 58619"/>
                <a:gd name="connsiteX12" fmla="*/ 17145 w 57721"/>
                <a:gd name="connsiteY12" fmla="*/ 58620 h 58619"/>
                <a:gd name="connsiteX13" fmla="*/ 0 w 57721"/>
                <a:gd name="connsiteY13" fmla="*/ 11662 h 58619"/>
                <a:gd name="connsiteX14" fmla="*/ 11906 w 57721"/>
                <a:gd name="connsiteY14" fmla="*/ 7280 h 5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721" h="58619">
                  <a:moveTo>
                    <a:pt x="11906" y="7280"/>
                  </a:moveTo>
                  <a:lnTo>
                    <a:pt x="14288" y="12519"/>
                  </a:lnTo>
                  <a:cubicBezTo>
                    <a:pt x="16097" y="7090"/>
                    <a:pt x="19812" y="3375"/>
                    <a:pt x="25527" y="1279"/>
                  </a:cubicBezTo>
                  <a:cubicBezTo>
                    <a:pt x="30480" y="-530"/>
                    <a:pt x="34766" y="-435"/>
                    <a:pt x="38195" y="1660"/>
                  </a:cubicBezTo>
                  <a:cubicBezTo>
                    <a:pt x="41719" y="3661"/>
                    <a:pt x="44482" y="7661"/>
                    <a:pt x="46673" y="13376"/>
                  </a:cubicBezTo>
                  <a:lnTo>
                    <a:pt x="57722" y="43761"/>
                  </a:lnTo>
                  <a:lnTo>
                    <a:pt x="45149" y="48333"/>
                  </a:lnTo>
                  <a:lnTo>
                    <a:pt x="34195" y="18329"/>
                  </a:lnTo>
                  <a:cubicBezTo>
                    <a:pt x="33242" y="15662"/>
                    <a:pt x="31909" y="13948"/>
                    <a:pt x="30385" y="13186"/>
                  </a:cubicBezTo>
                  <a:cubicBezTo>
                    <a:pt x="28766" y="12424"/>
                    <a:pt x="26670" y="12519"/>
                    <a:pt x="23908" y="13471"/>
                  </a:cubicBezTo>
                  <a:cubicBezTo>
                    <a:pt x="20383" y="14710"/>
                    <a:pt x="18288" y="17186"/>
                    <a:pt x="17621" y="20901"/>
                  </a:cubicBezTo>
                  <a:lnTo>
                    <a:pt x="29718" y="54048"/>
                  </a:lnTo>
                  <a:lnTo>
                    <a:pt x="17145" y="58620"/>
                  </a:lnTo>
                  <a:lnTo>
                    <a:pt x="0" y="11662"/>
                  </a:lnTo>
                  <a:lnTo>
                    <a:pt x="11906" y="72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Vrije vorm: vorm 35">
              <a:extLst>
                <a:ext uri="{FF2B5EF4-FFF2-40B4-BE49-F238E27FC236}">
                  <a16:creationId xmlns:a16="http://schemas.microsoft.com/office/drawing/2014/main" id="{AFE9D5A7-0340-477B-A43E-C24A3D6BFCCB}"/>
                </a:ext>
              </a:extLst>
            </p:cNvPr>
            <p:cNvSpPr/>
            <p:nvPr/>
          </p:nvSpPr>
          <p:spPr>
            <a:xfrm>
              <a:off x="4092231" y="-2227473"/>
              <a:ext cx="49339" cy="43148"/>
            </a:xfrm>
            <a:custGeom>
              <a:avLst/>
              <a:gdLst>
                <a:gd name="connsiteX0" fmla="*/ 42482 w 49339"/>
                <a:gd name="connsiteY0" fmla="*/ 10287 h 43148"/>
                <a:gd name="connsiteX1" fmla="*/ 3715 w 49339"/>
                <a:gd name="connsiteY1" fmla="*/ 24384 h 43148"/>
                <a:gd name="connsiteX2" fmla="*/ 0 w 49339"/>
                <a:gd name="connsiteY2" fmla="*/ 14097 h 43148"/>
                <a:gd name="connsiteX3" fmla="*/ 38862 w 49339"/>
                <a:gd name="connsiteY3" fmla="*/ 0 h 43148"/>
                <a:gd name="connsiteX4" fmla="*/ 42482 w 49339"/>
                <a:gd name="connsiteY4" fmla="*/ 10287 h 43148"/>
                <a:gd name="connsiteX5" fmla="*/ 49340 w 49339"/>
                <a:gd name="connsiteY5" fmla="*/ 29051 h 43148"/>
                <a:gd name="connsiteX6" fmla="*/ 10478 w 49339"/>
                <a:gd name="connsiteY6" fmla="*/ 43148 h 43148"/>
                <a:gd name="connsiteX7" fmla="*/ 6763 w 49339"/>
                <a:gd name="connsiteY7" fmla="*/ 32861 h 43148"/>
                <a:gd name="connsiteX8" fmla="*/ 45625 w 49339"/>
                <a:gd name="connsiteY8" fmla="*/ 18764 h 43148"/>
                <a:gd name="connsiteX9" fmla="*/ 49340 w 49339"/>
                <a:gd name="connsiteY9" fmla="*/ 29051 h 4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339" h="43148">
                  <a:moveTo>
                    <a:pt x="42482" y="10287"/>
                  </a:moveTo>
                  <a:lnTo>
                    <a:pt x="3715" y="24384"/>
                  </a:lnTo>
                  <a:lnTo>
                    <a:pt x="0" y="14097"/>
                  </a:lnTo>
                  <a:lnTo>
                    <a:pt x="38862" y="0"/>
                  </a:lnTo>
                  <a:lnTo>
                    <a:pt x="42482" y="10287"/>
                  </a:lnTo>
                  <a:close/>
                  <a:moveTo>
                    <a:pt x="49340" y="29051"/>
                  </a:moveTo>
                  <a:lnTo>
                    <a:pt x="10478" y="43148"/>
                  </a:lnTo>
                  <a:lnTo>
                    <a:pt x="6763" y="32861"/>
                  </a:lnTo>
                  <a:lnTo>
                    <a:pt x="45625" y="18764"/>
                  </a:lnTo>
                  <a:lnTo>
                    <a:pt x="49340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Vrije vorm: vorm 36">
              <a:extLst>
                <a:ext uri="{FF2B5EF4-FFF2-40B4-BE49-F238E27FC236}">
                  <a16:creationId xmlns:a16="http://schemas.microsoft.com/office/drawing/2014/main" id="{CE687012-0785-416D-BFD7-6CB9BAA58B85}"/>
                </a:ext>
              </a:extLst>
            </p:cNvPr>
            <p:cNvSpPr/>
            <p:nvPr/>
          </p:nvSpPr>
          <p:spPr>
            <a:xfrm>
              <a:off x="4142949" y="-2254639"/>
              <a:ext cx="42867" cy="55433"/>
            </a:xfrm>
            <a:custGeom>
              <a:avLst/>
              <a:gdLst>
                <a:gd name="connsiteX0" fmla="*/ 40436 w 42867"/>
                <a:gd name="connsiteY0" fmla="*/ 25832 h 55433"/>
                <a:gd name="connsiteX1" fmla="*/ 41960 w 42867"/>
                <a:gd name="connsiteY1" fmla="*/ 43739 h 55433"/>
                <a:gd name="connsiteX2" fmla="*/ 31102 w 42867"/>
                <a:gd name="connsiteY2" fmla="*/ 54121 h 55433"/>
                <a:gd name="connsiteX3" fmla="*/ 16243 w 42867"/>
                <a:gd name="connsiteY3" fmla="*/ 53264 h 55433"/>
                <a:gd name="connsiteX4" fmla="*/ 5860 w 42867"/>
                <a:gd name="connsiteY4" fmla="*/ 39071 h 55433"/>
                <a:gd name="connsiteX5" fmla="*/ 2432 w 42867"/>
                <a:gd name="connsiteY5" fmla="*/ 29642 h 55433"/>
                <a:gd name="connsiteX6" fmla="*/ 908 w 42867"/>
                <a:gd name="connsiteY6" fmla="*/ 11639 h 55433"/>
                <a:gd name="connsiteX7" fmla="*/ 11766 w 42867"/>
                <a:gd name="connsiteY7" fmla="*/ 1352 h 55433"/>
                <a:gd name="connsiteX8" fmla="*/ 26625 w 42867"/>
                <a:gd name="connsiteY8" fmla="*/ 2210 h 55433"/>
                <a:gd name="connsiteX9" fmla="*/ 36912 w 42867"/>
                <a:gd name="connsiteY9" fmla="*/ 16402 h 55433"/>
                <a:gd name="connsiteX10" fmla="*/ 40436 w 42867"/>
                <a:gd name="connsiteY10" fmla="*/ 25832 h 55433"/>
                <a:gd name="connsiteX11" fmla="*/ 26434 w 42867"/>
                <a:gd name="connsiteY11" fmla="*/ 19069 h 55433"/>
                <a:gd name="connsiteX12" fmla="*/ 21291 w 42867"/>
                <a:gd name="connsiteY12" fmla="*/ 10401 h 55433"/>
                <a:gd name="connsiteX13" fmla="*/ 14814 w 42867"/>
                <a:gd name="connsiteY13" fmla="*/ 9449 h 55433"/>
                <a:gd name="connsiteX14" fmla="*/ 10528 w 42867"/>
                <a:gd name="connsiteY14" fmla="*/ 14116 h 55433"/>
                <a:gd name="connsiteX15" fmla="*/ 11861 w 42867"/>
                <a:gd name="connsiteY15" fmla="*/ 23450 h 55433"/>
                <a:gd name="connsiteX16" fmla="*/ 16433 w 42867"/>
                <a:gd name="connsiteY16" fmla="*/ 35928 h 55433"/>
                <a:gd name="connsiteX17" fmla="*/ 21577 w 42867"/>
                <a:gd name="connsiteY17" fmla="*/ 44691 h 55433"/>
                <a:gd name="connsiteX18" fmla="*/ 28149 w 42867"/>
                <a:gd name="connsiteY18" fmla="*/ 45739 h 55433"/>
                <a:gd name="connsiteX19" fmla="*/ 32531 w 42867"/>
                <a:gd name="connsiteY19" fmla="*/ 40881 h 55433"/>
                <a:gd name="connsiteX20" fmla="*/ 31007 w 42867"/>
                <a:gd name="connsiteY20" fmla="*/ 31261 h 55433"/>
                <a:gd name="connsiteX21" fmla="*/ 26434 w 42867"/>
                <a:gd name="connsiteY21" fmla="*/ 19069 h 5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867" h="55433">
                  <a:moveTo>
                    <a:pt x="40436" y="25832"/>
                  </a:moveTo>
                  <a:cubicBezTo>
                    <a:pt x="43008" y="32975"/>
                    <a:pt x="43580" y="38881"/>
                    <a:pt x="41960" y="43739"/>
                  </a:cubicBezTo>
                  <a:cubicBezTo>
                    <a:pt x="40341" y="48596"/>
                    <a:pt x="36722" y="52025"/>
                    <a:pt x="31102" y="54121"/>
                  </a:cubicBezTo>
                  <a:cubicBezTo>
                    <a:pt x="25482" y="56121"/>
                    <a:pt x="20529" y="55835"/>
                    <a:pt x="16243" y="53264"/>
                  </a:cubicBezTo>
                  <a:cubicBezTo>
                    <a:pt x="11957" y="50692"/>
                    <a:pt x="8527" y="45929"/>
                    <a:pt x="5860" y="39071"/>
                  </a:cubicBezTo>
                  <a:lnTo>
                    <a:pt x="2432" y="29642"/>
                  </a:lnTo>
                  <a:cubicBezTo>
                    <a:pt x="-140" y="22498"/>
                    <a:pt x="-712" y="16497"/>
                    <a:pt x="908" y="11639"/>
                  </a:cubicBezTo>
                  <a:cubicBezTo>
                    <a:pt x="2527" y="6782"/>
                    <a:pt x="6146" y="3448"/>
                    <a:pt x="11766" y="1352"/>
                  </a:cubicBezTo>
                  <a:cubicBezTo>
                    <a:pt x="17386" y="-743"/>
                    <a:pt x="22339" y="-362"/>
                    <a:pt x="26625" y="2210"/>
                  </a:cubicBezTo>
                  <a:cubicBezTo>
                    <a:pt x="30911" y="4781"/>
                    <a:pt x="34340" y="9544"/>
                    <a:pt x="36912" y="16402"/>
                  </a:cubicBezTo>
                  <a:lnTo>
                    <a:pt x="40436" y="25832"/>
                  </a:lnTo>
                  <a:close/>
                  <a:moveTo>
                    <a:pt x="26434" y="19069"/>
                  </a:moveTo>
                  <a:cubicBezTo>
                    <a:pt x="24910" y="14783"/>
                    <a:pt x="23196" y="11925"/>
                    <a:pt x="21291" y="10401"/>
                  </a:cubicBezTo>
                  <a:cubicBezTo>
                    <a:pt x="19386" y="8877"/>
                    <a:pt x="17291" y="8591"/>
                    <a:pt x="14814" y="9449"/>
                  </a:cubicBezTo>
                  <a:cubicBezTo>
                    <a:pt x="12433" y="10306"/>
                    <a:pt x="11004" y="11925"/>
                    <a:pt x="10528" y="14116"/>
                  </a:cubicBezTo>
                  <a:cubicBezTo>
                    <a:pt x="10051" y="16402"/>
                    <a:pt x="10528" y="19450"/>
                    <a:pt x="11861" y="23450"/>
                  </a:cubicBezTo>
                  <a:lnTo>
                    <a:pt x="16433" y="35928"/>
                  </a:lnTo>
                  <a:cubicBezTo>
                    <a:pt x="17957" y="40119"/>
                    <a:pt x="19672" y="43072"/>
                    <a:pt x="21577" y="44691"/>
                  </a:cubicBezTo>
                  <a:cubicBezTo>
                    <a:pt x="23482" y="46310"/>
                    <a:pt x="25673" y="46691"/>
                    <a:pt x="28149" y="45739"/>
                  </a:cubicBezTo>
                  <a:cubicBezTo>
                    <a:pt x="30625" y="44786"/>
                    <a:pt x="32054" y="43167"/>
                    <a:pt x="32531" y="40881"/>
                  </a:cubicBezTo>
                  <a:cubicBezTo>
                    <a:pt x="32912" y="38500"/>
                    <a:pt x="32435" y="35357"/>
                    <a:pt x="31007" y="31261"/>
                  </a:cubicBezTo>
                  <a:lnTo>
                    <a:pt x="26434" y="190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Vrije vorm: vorm 37">
              <a:extLst>
                <a:ext uri="{FF2B5EF4-FFF2-40B4-BE49-F238E27FC236}">
                  <a16:creationId xmlns:a16="http://schemas.microsoft.com/office/drawing/2014/main" id="{D171C122-6854-41BD-A9E7-F30646A66E08}"/>
                </a:ext>
              </a:extLst>
            </p:cNvPr>
            <p:cNvSpPr/>
            <p:nvPr/>
          </p:nvSpPr>
          <p:spPr>
            <a:xfrm>
              <a:off x="4183385" y="-2371292"/>
              <a:ext cx="46863" cy="47520"/>
            </a:xfrm>
            <a:custGeom>
              <a:avLst/>
              <a:gdLst>
                <a:gd name="connsiteX0" fmla="*/ 9525 w 46863"/>
                <a:gd name="connsiteY0" fmla="*/ 5896 h 47520"/>
                <a:gd name="connsiteX1" fmla="*/ 11430 w 46863"/>
                <a:gd name="connsiteY1" fmla="*/ 10182 h 47520"/>
                <a:gd name="connsiteX2" fmla="*/ 20574 w 46863"/>
                <a:gd name="connsiteY2" fmla="*/ 1038 h 47520"/>
                <a:gd name="connsiteX3" fmla="*/ 30956 w 46863"/>
                <a:gd name="connsiteY3" fmla="*/ 1324 h 47520"/>
                <a:gd name="connsiteX4" fmla="*/ 37910 w 46863"/>
                <a:gd name="connsiteY4" fmla="*/ 10849 h 47520"/>
                <a:gd name="connsiteX5" fmla="*/ 46863 w 46863"/>
                <a:gd name="connsiteY5" fmla="*/ 35519 h 47520"/>
                <a:gd name="connsiteX6" fmla="*/ 36671 w 46863"/>
                <a:gd name="connsiteY6" fmla="*/ 39234 h 47520"/>
                <a:gd name="connsiteX7" fmla="*/ 27813 w 46863"/>
                <a:gd name="connsiteY7" fmla="*/ 14754 h 47520"/>
                <a:gd name="connsiteX8" fmla="*/ 24670 w 46863"/>
                <a:gd name="connsiteY8" fmla="*/ 10563 h 47520"/>
                <a:gd name="connsiteX9" fmla="*/ 19431 w 46863"/>
                <a:gd name="connsiteY9" fmla="*/ 10849 h 47520"/>
                <a:gd name="connsiteX10" fmla="*/ 14288 w 46863"/>
                <a:gd name="connsiteY10" fmla="*/ 16850 h 47520"/>
                <a:gd name="connsiteX11" fmla="*/ 24098 w 46863"/>
                <a:gd name="connsiteY11" fmla="*/ 43806 h 47520"/>
                <a:gd name="connsiteX12" fmla="*/ 13907 w 46863"/>
                <a:gd name="connsiteY12" fmla="*/ 47520 h 47520"/>
                <a:gd name="connsiteX13" fmla="*/ 0 w 46863"/>
                <a:gd name="connsiteY13" fmla="*/ 9325 h 47520"/>
                <a:gd name="connsiteX14" fmla="*/ 9525 w 46863"/>
                <a:gd name="connsiteY14" fmla="*/ 5896 h 4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863" h="47520">
                  <a:moveTo>
                    <a:pt x="9525" y="5896"/>
                  </a:moveTo>
                  <a:lnTo>
                    <a:pt x="11430" y="10182"/>
                  </a:lnTo>
                  <a:cubicBezTo>
                    <a:pt x="12954" y="5801"/>
                    <a:pt x="16002" y="2753"/>
                    <a:pt x="20574" y="1038"/>
                  </a:cubicBezTo>
                  <a:cubicBezTo>
                    <a:pt x="24670" y="-390"/>
                    <a:pt x="28099" y="-390"/>
                    <a:pt x="30956" y="1324"/>
                  </a:cubicBezTo>
                  <a:cubicBezTo>
                    <a:pt x="33814" y="3039"/>
                    <a:pt x="36100" y="6182"/>
                    <a:pt x="37910" y="10849"/>
                  </a:cubicBezTo>
                  <a:lnTo>
                    <a:pt x="46863" y="35519"/>
                  </a:lnTo>
                  <a:lnTo>
                    <a:pt x="36671" y="39234"/>
                  </a:lnTo>
                  <a:lnTo>
                    <a:pt x="27813" y="14754"/>
                  </a:lnTo>
                  <a:cubicBezTo>
                    <a:pt x="27051" y="12564"/>
                    <a:pt x="26003" y="11230"/>
                    <a:pt x="24670" y="10563"/>
                  </a:cubicBezTo>
                  <a:cubicBezTo>
                    <a:pt x="23336" y="9896"/>
                    <a:pt x="21622" y="9992"/>
                    <a:pt x="19431" y="10849"/>
                  </a:cubicBezTo>
                  <a:cubicBezTo>
                    <a:pt x="16574" y="11897"/>
                    <a:pt x="14859" y="13897"/>
                    <a:pt x="14288" y="16850"/>
                  </a:cubicBezTo>
                  <a:lnTo>
                    <a:pt x="24098" y="43806"/>
                  </a:lnTo>
                  <a:lnTo>
                    <a:pt x="13907" y="47520"/>
                  </a:lnTo>
                  <a:lnTo>
                    <a:pt x="0" y="9325"/>
                  </a:lnTo>
                  <a:lnTo>
                    <a:pt x="9525" y="58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Vrije vorm: vorm 38">
              <a:extLst>
                <a:ext uri="{FF2B5EF4-FFF2-40B4-BE49-F238E27FC236}">
                  <a16:creationId xmlns:a16="http://schemas.microsoft.com/office/drawing/2014/main" id="{D68B648E-5821-4E5B-8176-6C825429D1BF}"/>
                </a:ext>
              </a:extLst>
            </p:cNvPr>
            <p:cNvSpPr/>
            <p:nvPr/>
          </p:nvSpPr>
          <p:spPr>
            <a:xfrm>
              <a:off x="4219866" y="-2394256"/>
              <a:ext cx="28473" cy="54435"/>
            </a:xfrm>
            <a:custGeom>
              <a:avLst/>
              <a:gdLst>
                <a:gd name="connsiteX0" fmla="*/ 20479 w 28473"/>
                <a:gd name="connsiteY0" fmla="*/ 43244 h 54435"/>
                <a:gd name="connsiteX1" fmla="*/ 25146 w 28473"/>
                <a:gd name="connsiteY1" fmla="*/ 43244 h 54435"/>
                <a:gd name="connsiteX2" fmla="*/ 28099 w 28473"/>
                <a:gd name="connsiteY2" fmla="*/ 46577 h 54435"/>
                <a:gd name="connsiteX3" fmla="*/ 27908 w 28473"/>
                <a:gd name="connsiteY3" fmla="*/ 50959 h 54435"/>
                <a:gd name="connsiteX4" fmla="*/ 24289 w 28473"/>
                <a:gd name="connsiteY4" fmla="*/ 54007 h 54435"/>
                <a:gd name="connsiteX5" fmla="*/ 19621 w 28473"/>
                <a:gd name="connsiteY5" fmla="*/ 54007 h 54435"/>
                <a:gd name="connsiteX6" fmla="*/ 16669 w 28473"/>
                <a:gd name="connsiteY6" fmla="*/ 50768 h 54435"/>
                <a:gd name="connsiteX7" fmla="*/ 16859 w 28473"/>
                <a:gd name="connsiteY7" fmla="*/ 46292 h 54435"/>
                <a:gd name="connsiteX8" fmla="*/ 20479 w 28473"/>
                <a:gd name="connsiteY8" fmla="*/ 43244 h 54435"/>
                <a:gd name="connsiteX9" fmla="*/ 22670 w 28473"/>
                <a:gd name="connsiteY9" fmla="*/ 36195 h 54435"/>
                <a:gd name="connsiteX10" fmla="*/ 14192 w 28473"/>
                <a:gd name="connsiteY10" fmla="*/ 39243 h 54435"/>
                <a:gd name="connsiteX11" fmla="*/ 0 w 28473"/>
                <a:gd name="connsiteY11" fmla="*/ 4000 h 54435"/>
                <a:gd name="connsiteX12" fmla="*/ 10858 w 28473"/>
                <a:gd name="connsiteY12" fmla="*/ 0 h 54435"/>
                <a:gd name="connsiteX13" fmla="*/ 22670 w 28473"/>
                <a:gd name="connsiteY13" fmla="*/ 36195 h 5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73" h="54435">
                  <a:moveTo>
                    <a:pt x="20479" y="43244"/>
                  </a:moveTo>
                  <a:cubicBezTo>
                    <a:pt x="22193" y="42577"/>
                    <a:pt x="23813" y="42577"/>
                    <a:pt x="25146" y="43244"/>
                  </a:cubicBezTo>
                  <a:cubicBezTo>
                    <a:pt x="26575" y="43910"/>
                    <a:pt x="27527" y="44958"/>
                    <a:pt x="28099" y="46577"/>
                  </a:cubicBezTo>
                  <a:cubicBezTo>
                    <a:pt x="28670" y="48101"/>
                    <a:pt x="28575" y="49625"/>
                    <a:pt x="27908" y="50959"/>
                  </a:cubicBezTo>
                  <a:cubicBezTo>
                    <a:pt x="27241" y="52292"/>
                    <a:pt x="26003" y="53340"/>
                    <a:pt x="24289" y="54007"/>
                  </a:cubicBezTo>
                  <a:cubicBezTo>
                    <a:pt x="22574" y="54578"/>
                    <a:pt x="21050" y="54578"/>
                    <a:pt x="19621" y="54007"/>
                  </a:cubicBezTo>
                  <a:cubicBezTo>
                    <a:pt x="18193" y="53435"/>
                    <a:pt x="17240" y="52292"/>
                    <a:pt x="16669" y="50768"/>
                  </a:cubicBezTo>
                  <a:cubicBezTo>
                    <a:pt x="16097" y="49244"/>
                    <a:pt x="16192" y="47720"/>
                    <a:pt x="16859" y="46292"/>
                  </a:cubicBezTo>
                  <a:cubicBezTo>
                    <a:pt x="17526" y="44863"/>
                    <a:pt x="18764" y="43910"/>
                    <a:pt x="20479" y="43244"/>
                  </a:cubicBezTo>
                  <a:close/>
                  <a:moveTo>
                    <a:pt x="22670" y="36195"/>
                  </a:moveTo>
                  <a:lnTo>
                    <a:pt x="14192" y="39243"/>
                  </a:lnTo>
                  <a:lnTo>
                    <a:pt x="0" y="4000"/>
                  </a:lnTo>
                  <a:lnTo>
                    <a:pt x="10858" y="0"/>
                  </a:lnTo>
                  <a:lnTo>
                    <a:pt x="226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Vrije vorm: vorm 39">
              <a:extLst>
                <a:ext uri="{FF2B5EF4-FFF2-40B4-BE49-F238E27FC236}">
                  <a16:creationId xmlns:a16="http://schemas.microsoft.com/office/drawing/2014/main" id="{0BA8DB86-A66E-4647-AC55-5D7EE2DC4E6F}"/>
                </a:ext>
              </a:extLst>
            </p:cNvPr>
            <p:cNvSpPr/>
            <p:nvPr/>
          </p:nvSpPr>
          <p:spPr>
            <a:xfrm>
              <a:off x="4141380" y="-2481315"/>
              <a:ext cx="48768" cy="50958"/>
            </a:xfrm>
            <a:custGeom>
              <a:avLst/>
              <a:gdLst>
                <a:gd name="connsiteX0" fmla="*/ 21146 w 48768"/>
                <a:gd name="connsiteY0" fmla="*/ 17717 h 50958"/>
                <a:gd name="connsiteX1" fmla="*/ 23432 w 48768"/>
                <a:gd name="connsiteY1" fmla="*/ 4000 h 50958"/>
                <a:gd name="connsiteX2" fmla="*/ 34385 w 48768"/>
                <a:gd name="connsiteY2" fmla="*/ 0 h 50958"/>
                <a:gd name="connsiteX3" fmla="*/ 30290 w 48768"/>
                <a:gd name="connsiteY3" fmla="*/ 22670 h 50958"/>
                <a:gd name="connsiteX4" fmla="*/ 48768 w 48768"/>
                <a:gd name="connsiteY4" fmla="*/ 38005 h 50958"/>
                <a:gd name="connsiteX5" fmla="*/ 37814 w 48768"/>
                <a:gd name="connsiteY5" fmla="*/ 42005 h 50958"/>
                <a:gd name="connsiteX6" fmla="*/ 26670 w 48768"/>
                <a:gd name="connsiteY6" fmla="*/ 32480 h 50958"/>
                <a:gd name="connsiteX7" fmla="*/ 24289 w 48768"/>
                <a:gd name="connsiteY7" fmla="*/ 46958 h 50958"/>
                <a:gd name="connsiteX8" fmla="*/ 13335 w 48768"/>
                <a:gd name="connsiteY8" fmla="*/ 50959 h 50958"/>
                <a:gd name="connsiteX9" fmla="*/ 17621 w 48768"/>
                <a:gd name="connsiteY9" fmla="*/ 27337 h 50958"/>
                <a:gd name="connsiteX10" fmla="*/ 0 w 48768"/>
                <a:gd name="connsiteY10" fmla="*/ 12573 h 50958"/>
                <a:gd name="connsiteX11" fmla="*/ 10954 w 48768"/>
                <a:gd name="connsiteY11" fmla="*/ 8573 h 50958"/>
                <a:gd name="connsiteX12" fmla="*/ 21146 w 48768"/>
                <a:gd name="connsiteY12" fmla="*/ 17717 h 5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768" h="50958">
                  <a:moveTo>
                    <a:pt x="21146" y="17717"/>
                  </a:moveTo>
                  <a:lnTo>
                    <a:pt x="23432" y="4000"/>
                  </a:lnTo>
                  <a:lnTo>
                    <a:pt x="34385" y="0"/>
                  </a:lnTo>
                  <a:lnTo>
                    <a:pt x="30290" y="22670"/>
                  </a:lnTo>
                  <a:lnTo>
                    <a:pt x="48768" y="38005"/>
                  </a:lnTo>
                  <a:lnTo>
                    <a:pt x="37814" y="42005"/>
                  </a:lnTo>
                  <a:lnTo>
                    <a:pt x="26670" y="32480"/>
                  </a:lnTo>
                  <a:lnTo>
                    <a:pt x="24289" y="46958"/>
                  </a:lnTo>
                  <a:lnTo>
                    <a:pt x="13335" y="50959"/>
                  </a:lnTo>
                  <a:lnTo>
                    <a:pt x="17621" y="27337"/>
                  </a:lnTo>
                  <a:lnTo>
                    <a:pt x="0" y="12573"/>
                  </a:lnTo>
                  <a:lnTo>
                    <a:pt x="10954" y="8573"/>
                  </a:lnTo>
                  <a:lnTo>
                    <a:pt x="21146" y="177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Vrije vorm: vorm 40">
              <a:extLst>
                <a:ext uri="{FF2B5EF4-FFF2-40B4-BE49-F238E27FC236}">
                  <a16:creationId xmlns:a16="http://schemas.microsoft.com/office/drawing/2014/main" id="{BEA170AA-AE8D-4A50-949A-36A8817A8856}"/>
                </a:ext>
              </a:extLst>
            </p:cNvPr>
            <p:cNvSpPr/>
            <p:nvPr/>
          </p:nvSpPr>
          <p:spPr>
            <a:xfrm>
              <a:off x="4177479" y="-2515573"/>
              <a:ext cx="33432" cy="34067"/>
            </a:xfrm>
            <a:custGeom>
              <a:avLst/>
              <a:gdLst>
                <a:gd name="connsiteX0" fmla="*/ 6858 w 33432"/>
                <a:gd name="connsiteY0" fmla="*/ 4159 h 34067"/>
                <a:gd name="connsiteX1" fmla="*/ 8192 w 33432"/>
                <a:gd name="connsiteY1" fmla="*/ 7207 h 34067"/>
                <a:gd name="connsiteX2" fmla="*/ 14669 w 33432"/>
                <a:gd name="connsiteY2" fmla="*/ 730 h 34067"/>
                <a:gd name="connsiteX3" fmla="*/ 22098 w 33432"/>
                <a:gd name="connsiteY3" fmla="*/ 920 h 34067"/>
                <a:gd name="connsiteX4" fmla="*/ 27051 w 33432"/>
                <a:gd name="connsiteY4" fmla="*/ 7778 h 34067"/>
                <a:gd name="connsiteX5" fmla="*/ 33433 w 33432"/>
                <a:gd name="connsiteY5" fmla="*/ 25400 h 34067"/>
                <a:gd name="connsiteX6" fmla="*/ 26098 w 33432"/>
                <a:gd name="connsiteY6" fmla="*/ 28067 h 34067"/>
                <a:gd name="connsiteX7" fmla="*/ 19717 w 33432"/>
                <a:gd name="connsiteY7" fmla="*/ 10636 h 34067"/>
                <a:gd name="connsiteX8" fmla="*/ 17526 w 33432"/>
                <a:gd name="connsiteY8" fmla="*/ 7683 h 34067"/>
                <a:gd name="connsiteX9" fmla="*/ 13811 w 33432"/>
                <a:gd name="connsiteY9" fmla="*/ 7874 h 34067"/>
                <a:gd name="connsiteX10" fmla="*/ 10192 w 33432"/>
                <a:gd name="connsiteY10" fmla="*/ 12160 h 34067"/>
                <a:gd name="connsiteX11" fmla="*/ 17240 w 33432"/>
                <a:gd name="connsiteY11" fmla="*/ 31400 h 34067"/>
                <a:gd name="connsiteX12" fmla="*/ 9906 w 33432"/>
                <a:gd name="connsiteY12" fmla="*/ 34067 h 34067"/>
                <a:gd name="connsiteX13" fmla="*/ 0 w 33432"/>
                <a:gd name="connsiteY13" fmla="*/ 6826 h 34067"/>
                <a:gd name="connsiteX14" fmla="*/ 6858 w 33432"/>
                <a:gd name="connsiteY14" fmla="*/ 4159 h 3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32" h="34067">
                  <a:moveTo>
                    <a:pt x="6858" y="4159"/>
                  </a:moveTo>
                  <a:lnTo>
                    <a:pt x="8192" y="7207"/>
                  </a:lnTo>
                  <a:cubicBezTo>
                    <a:pt x="9239" y="4064"/>
                    <a:pt x="11430" y="1873"/>
                    <a:pt x="14669" y="730"/>
                  </a:cubicBezTo>
                  <a:cubicBezTo>
                    <a:pt x="17526" y="-318"/>
                    <a:pt x="20003" y="-223"/>
                    <a:pt x="22098" y="920"/>
                  </a:cubicBezTo>
                  <a:cubicBezTo>
                    <a:pt x="24098" y="2063"/>
                    <a:pt x="25813" y="4349"/>
                    <a:pt x="27051" y="7778"/>
                  </a:cubicBezTo>
                  <a:lnTo>
                    <a:pt x="33433" y="25400"/>
                  </a:lnTo>
                  <a:lnTo>
                    <a:pt x="26098" y="28067"/>
                  </a:lnTo>
                  <a:lnTo>
                    <a:pt x="19717" y="10636"/>
                  </a:lnTo>
                  <a:cubicBezTo>
                    <a:pt x="19145" y="9112"/>
                    <a:pt x="18383" y="8064"/>
                    <a:pt x="17526" y="7683"/>
                  </a:cubicBezTo>
                  <a:cubicBezTo>
                    <a:pt x="16669" y="7302"/>
                    <a:pt x="15335" y="7302"/>
                    <a:pt x="13811" y="7874"/>
                  </a:cubicBezTo>
                  <a:cubicBezTo>
                    <a:pt x="11716" y="8636"/>
                    <a:pt x="10573" y="10064"/>
                    <a:pt x="10192" y="12160"/>
                  </a:cubicBezTo>
                  <a:lnTo>
                    <a:pt x="17240" y="31400"/>
                  </a:lnTo>
                  <a:lnTo>
                    <a:pt x="9906" y="34067"/>
                  </a:lnTo>
                  <a:lnTo>
                    <a:pt x="0" y="6826"/>
                  </a:lnTo>
                  <a:lnTo>
                    <a:pt x="6858" y="4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Vrije vorm: vorm 43">
            <a:extLst>
              <a:ext uri="{FF2B5EF4-FFF2-40B4-BE49-F238E27FC236}">
                <a16:creationId xmlns:a16="http://schemas.microsoft.com/office/drawing/2014/main" id="{7B07E65C-00C6-4094-8E30-A2AFE2A846A6}"/>
              </a:ext>
            </a:extLst>
          </p:cNvPr>
          <p:cNvSpPr/>
          <p:nvPr userDrawn="1"/>
        </p:nvSpPr>
        <p:spPr>
          <a:xfrm>
            <a:off x="-5227858" y="648829"/>
            <a:ext cx="56248" cy="56248"/>
          </a:xfrm>
          <a:custGeom>
            <a:avLst/>
            <a:gdLst>
              <a:gd name="connsiteX0" fmla="*/ 74866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6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6" y="37433"/>
                </a:moveTo>
                <a:cubicBezTo>
                  <a:pt x="74866" y="58107"/>
                  <a:pt x="58107" y="74867"/>
                  <a:pt x="37433" y="74867"/>
                </a:cubicBezTo>
                <a:cubicBezTo>
                  <a:pt x="16759" y="74867"/>
                  <a:pt x="0" y="58107"/>
                  <a:pt x="0" y="37433"/>
                </a:cubicBezTo>
                <a:cubicBezTo>
                  <a:pt x="0" y="16759"/>
                  <a:pt x="16759" y="0"/>
                  <a:pt x="37433" y="0"/>
                </a:cubicBezTo>
                <a:cubicBezTo>
                  <a:pt x="58107" y="0"/>
                  <a:pt x="74866" y="16759"/>
                  <a:pt x="74866" y="37433"/>
                </a:cubicBezTo>
                <a:close/>
              </a:path>
            </a:pathLst>
          </a:custGeom>
          <a:solidFill>
            <a:srgbClr val="EE7D11">
              <a:alpha val="10196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5" name="Graphic 9">
            <a:extLst>
              <a:ext uri="{FF2B5EF4-FFF2-40B4-BE49-F238E27FC236}">
                <a16:creationId xmlns:a16="http://schemas.microsoft.com/office/drawing/2014/main" id="{120AB9CB-C0F2-4B1F-A9A8-7C9868EB61E0}"/>
              </a:ext>
            </a:extLst>
          </p:cNvPr>
          <p:cNvGrpSpPr/>
          <p:nvPr userDrawn="1"/>
        </p:nvGrpSpPr>
        <p:grpSpPr>
          <a:xfrm>
            <a:off x="-746509" y="860962"/>
            <a:ext cx="215497" cy="118865"/>
            <a:chOff x="7952713" y="-2355680"/>
            <a:chExt cx="286827" cy="158210"/>
          </a:xfrm>
          <a:solidFill>
            <a:srgbClr val="EE7D11">
              <a:alpha val="10196"/>
            </a:srgbClr>
          </a:solidFill>
        </p:grpSpPr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C823BCC4-33EB-46FA-ABA8-7818C3689448}"/>
                </a:ext>
              </a:extLst>
            </p:cNvPr>
            <p:cNvSpPr/>
            <p:nvPr/>
          </p:nvSpPr>
          <p:spPr>
            <a:xfrm>
              <a:off x="8103685" y="-2355680"/>
              <a:ext cx="135855" cy="158210"/>
            </a:xfrm>
            <a:custGeom>
              <a:avLst/>
              <a:gdLst>
                <a:gd name="connsiteX0" fmla="*/ 40957 w 135855"/>
                <a:gd name="connsiteY0" fmla="*/ 104394 h 158210"/>
                <a:gd name="connsiteX1" fmla="*/ 31432 w 135855"/>
                <a:gd name="connsiteY1" fmla="*/ 158210 h 158210"/>
                <a:gd name="connsiteX2" fmla="*/ 0 w 135855"/>
                <a:gd name="connsiteY2" fmla="*/ 152686 h 158210"/>
                <a:gd name="connsiteX3" fmla="*/ 26956 w 135855"/>
                <a:gd name="connsiteY3" fmla="*/ 0 h 158210"/>
                <a:gd name="connsiteX4" fmla="*/ 86487 w 135855"/>
                <a:gd name="connsiteY4" fmla="*/ 10477 h 158210"/>
                <a:gd name="connsiteX5" fmla="*/ 115634 w 135855"/>
                <a:gd name="connsiteY5" fmla="*/ 22098 h 158210"/>
                <a:gd name="connsiteX6" fmla="*/ 132588 w 135855"/>
                <a:gd name="connsiteY6" fmla="*/ 43529 h 158210"/>
                <a:gd name="connsiteX7" fmla="*/ 134969 w 135855"/>
                <a:gd name="connsiteY7" fmla="*/ 71152 h 158210"/>
                <a:gd name="connsiteX8" fmla="*/ 113347 w 135855"/>
                <a:gd name="connsiteY8" fmla="*/ 103822 h 158210"/>
                <a:gd name="connsiteX9" fmla="*/ 68580 w 135855"/>
                <a:gd name="connsiteY9" fmla="*/ 109252 h 158210"/>
                <a:gd name="connsiteX10" fmla="*/ 40957 w 135855"/>
                <a:gd name="connsiteY10" fmla="*/ 104394 h 158210"/>
                <a:gd name="connsiteX11" fmla="*/ 45434 w 135855"/>
                <a:gd name="connsiteY11" fmla="*/ 78962 h 158210"/>
                <a:gd name="connsiteX12" fmla="*/ 73533 w 135855"/>
                <a:gd name="connsiteY12" fmla="*/ 83915 h 158210"/>
                <a:gd name="connsiteX13" fmla="*/ 93631 w 135855"/>
                <a:gd name="connsiteY13" fmla="*/ 81439 h 158210"/>
                <a:gd name="connsiteX14" fmla="*/ 103156 w 135855"/>
                <a:gd name="connsiteY14" fmla="*/ 65818 h 158210"/>
                <a:gd name="connsiteX15" fmla="*/ 99726 w 135855"/>
                <a:gd name="connsiteY15" fmla="*/ 46482 h 158210"/>
                <a:gd name="connsiteX16" fmla="*/ 82772 w 135855"/>
                <a:gd name="connsiteY16" fmla="*/ 36100 h 158210"/>
                <a:gd name="connsiteX17" fmla="*/ 53911 w 135855"/>
                <a:gd name="connsiteY17" fmla="*/ 31051 h 158210"/>
                <a:gd name="connsiteX18" fmla="*/ 45434 w 135855"/>
                <a:gd name="connsiteY18" fmla="*/ 78962 h 15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855" h="158210">
                  <a:moveTo>
                    <a:pt x="40957" y="104394"/>
                  </a:moveTo>
                  <a:lnTo>
                    <a:pt x="31432" y="158210"/>
                  </a:lnTo>
                  <a:lnTo>
                    <a:pt x="0" y="152686"/>
                  </a:lnTo>
                  <a:lnTo>
                    <a:pt x="26956" y="0"/>
                  </a:lnTo>
                  <a:lnTo>
                    <a:pt x="86487" y="10477"/>
                  </a:lnTo>
                  <a:cubicBezTo>
                    <a:pt x="97917" y="12478"/>
                    <a:pt x="107632" y="16383"/>
                    <a:pt x="115634" y="22098"/>
                  </a:cubicBezTo>
                  <a:cubicBezTo>
                    <a:pt x="123634" y="27813"/>
                    <a:pt x="129254" y="34957"/>
                    <a:pt x="132588" y="43529"/>
                  </a:cubicBezTo>
                  <a:cubicBezTo>
                    <a:pt x="135922" y="52102"/>
                    <a:pt x="136684" y="61246"/>
                    <a:pt x="134969" y="71152"/>
                  </a:cubicBezTo>
                  <a:cubicBezTo>
                    <a:pt x="132302" y="86106"/>
                    <a:pt x="125159" y="96965"/>
                    <a:pt x="113347" y="103822"/>
                  </a:cubicBezTo>
                  <a:cubicBezTo>
                    <a:pt x="101536" y="110680"/>
                    <a:pt x="86677" y="112490"/>
                    <a:pt x="68580" y="109252"/>
                  </a:cubicBezTo>
                  <a:lnTo>
                    <a:pt x="40957" y="104394"/>
                  </a:lnTo>
                  <a:close/>
                  <a:moveTo>
                    <a:pt x="45434" y="78962"/>
                  </a:moveTo>
                  <a:lnTo>
                    <a:pt x="73533" y="83915"/>
                  </a:lnTo>
                  <a:cubicBezTo>
                    <a:pt x="81819" y="85344"/>
                    <a:pt x="88582" y="84582"/>
                    <a:pt x="93631" y="81439"/>
                  </a:cubicBezTo>
                  <a:cubicBezTo>
                    <a:pt x="98679" y="78295"/>
                    <a:pt x="101822" y="73057"/>
                    <a:pt x="103156" y="65818"/>
                  </a:cubicBezTo>
                  <a:cubicBezTo>
                    <a:pt x="104489" y="58293"/>
                    <a:pt x="103346" y="51911"/>
                    <a:pt x="99726" y="46482"/>
                  </a:cubicBezTo>
                  <a:cubicBezTo>
                    <a:pt x="96107" y="41053"/>
                    <a:pt x="90488" y="37624"/>
                    <a:pt x="82772" y="36100"/>
                  </a:cubicBezTo>
                  <a:lnTo>
                    <a:pt x="53911" y="31051"/>
                  </a:lnTo>
                  <a:lnTo>
                    <a:pt x="45434" y="789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Vrije vorm: vorm 46">
              <a:extLst>
                <a:ext uri="{FF2B5EF4-FFF2-40B4-BE49-F238E27FC236}">
                  <a16:creationId xmlns:a16="http://schemas.microsoft.com/office/drawing/2014/main" id="{BD06A4D1-C2BB-4C9E-A29D-0CAED5B718BE}"/>
                </a:ext>
              </a:extLst>
            </p:cNvPr>
            <p:cNvSpPr/>
            <p:nvPr/>
          </p:nvSpPr>
          <p:spPr>
            <a:xfrm>
              <a:off x="7952713" y="-2313865"/>
              <a:ext cx="128111" cy="85629"/>
            </a:xfrm>
            <a:custGeom>
              <a:avLst/>
              <a:gdLst>
                <a:gd name="connsiteX0" fmla="*/ 116872 w 128111"/>
                <a:gd name="connsiteY0" fmla="*/ 85630 h 85629"/>
                <a:gd name="connsiteX1" fmla="*/ 87249 w 128111"/>
                <a:gd name="connsiteY1" fmla="*/ 80391 h 85629"/>
                <a:gd name="connsiteX2" fmla="*/ 94012 w 128111"/>
                <a:gd name="connsiteY2" fmla="*/ 41910 h 85629"/>
                <a:gd name="connsiteX3" fmla="*/ 0 w 128111"/>
                <a:gd name="connsiteY3" fmla="*/ 25336 h 85629"/>
                <a:gd name="connsiteX4" fmla="*/ 4477 w 128111"/>
                <a:gd name="connsiteY4" fmla="*/ 0 h 85629"/>
                <a:gd name="connsiteX5" fmla="*/ 128111 w 128111"/>
                <a:gd name="connsiteY5" fmla="*/ 21812 h 85629"/>
                <a:gd name="connsiteX6" fmla="*/ 116872 w 128111"/>
                <a:gd name="connsiteY6" fmla="*/ 85630 h 8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11" h="85629">
                  <a:moveTo>
                    <a:pt x="116872" y="85630"/>
                  </a:moveTo>
                  <a:lnTo>
                    <a:pt x="87249" y="80391"/>
                  </a:lnTo>
                  <a:lnTo>
                    <a:pt x="94012" y="41910"/>
                  </a:lnTo>
                  <a:lnTo>
                    <a:pt x="0" y="25336"/>
                  </a:lnTo>
                  <a:lnTo>
                    <a:pt x="4477" y="0"/>
                  </a:lnTo>
                  <a:lnTo>
                    <a:pt x="128111" y="21812"/>
                  </a:lnTo>
                  <a:lnTo>
                    <a:pt x="116872" y="85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Vrije vorm: vorm 47">
            <a:extLst>
              <a:ext uri="{FF2B5EF4-FFF2-40B4-BE49-F238E27FC236}">
                <a16:creationId xmlns:a16="http://schemas.microsoft.com/office/drawing/2014/main" id="{A6769A9E-0915-4B96-837E-618EC64D3FE6}"/>
              </a:ext>
            </a:extLst>
          </p:cNvPr>
          <p:cNvSpPr/>
          <p:nvPr userDrawn="1"/>
        </p:nvSpPr>
        <p:spPr>
          <a:xfrm>
            <a:off x="-3442144" y="1089667"/>
            <a:ext cx="141194" cy="125950"/>
          </a:xfrm>
          <a:custGeom>
            <a:avLst/>
            <a:gdLst>
              <a:gd name="connsiteX0" fmla="*/ 184309 w 187928"/>
              <a:gd name="connsiteY0" fmla="*/ 33909 h 167640"/>
              <a:gd name="connsiteX1" fmla="*/ 158115 w 187928"/>
              <a:gd name="connsiteY1" fmla="*/ 33909 h 167640"/>
              <a:gd name="connsiteX2" fmla="*/ 158115 w 187928"/>
              <a:gd name="connsiteY2" fmla="*/ 114110 h 167640"/>
              <a:gd name="connsiteX3" fmla="*/ 161544 w 187928"/>
              <a:gd name="connsiteY3" fmla="*/ 127254 h 167640"/>
              <a:gd name="connsiteX4" fmla="*/ 175070 w 187928"/>
              <a:gd name="connsiteY4" fmla="*/ 131350 h 167640"/>
              <a:gd name="connsiteX5" fmla="*/ 187928 w 187928"/>
              <a:gd name="connsiteY5" fmla="*/ 130112 h 167640"/>
              <a:gd name="connsiteX6" fmla="*/ 187928 w 187928"/>
              <a:gd name="connsiteY6" fmla="*/ 163640 h 167640"/>
              <a:gd name="connsiteX7" fmla="*/ 161258 w 187928"/>
              <a:gd name="connsiteY7" fmla="*/ 167640 h 167640"/>
              <a:gd name="connsiteX8" fmla="*/ 113729 w 187928"/>
              <a:gd name="connsiteY8" fmla="*/ 120587 h 167640"/>
              <a:gd name="connsiteX9" fmla="*/ 113729 w 187928"/>
              <a:gd name="connsiteY9" fmla="*/ 34004 h 167640"/>
              <a:gd name="connsiteX10" fmla="*/ 71438 w 187928"/>
              <a:gd name="connsiteY10" fmla="*/ 34004 h 167640"/>
              <a:gd name="connsiteX11" fmla="*/ 71438 w 187928"/>
              <a:gd name="connsiteY11" fmla="*/ 166021 h 167640"/>
              <a:gd name="connsiteX12" fmla="*/ 27146 w 187928"/>
              <a:gd name="connsiteY12" fmla="*/ 166021 h 167640"/>
              <a:gd name="connsiteX13" fmla="*/ 27146 w 187928"/>
              <a:gd name="connsiteY13" fmla="*/ 33909 h 167640"/>
              <a:gd name="connsiteX14" fmla="*/ 0 w 187928"/>
              <a:gd name="connsiteY14" fmla="*/ 33909 h 167640"/>
              <a:gd name="connsiteX15" fmla="*/ 0 w 187928"/>
              <a:gd name="connsiteY15" fmla="*/ 0 h 167640"/>
              <a:gd name="connsiteX16" fmla="*/ 184213 w 187928"/>
              <a:gd name="connsiteY16" fmla="*/ 0 h 167640"/>
              <a:gd name="connsiteX17" fmla="*/ 184213 w 187928"/>
              <a:gd name="connsiteY17" fmla="*/ 33909 h 16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7928" h="167640">
                <a:moveTo>
                  <a:pt x="184309" y="33909"/>
                </a:moveTo>
                <a:lnTo>
                  <a:pt x="158115" y="33909"/>
                </a:lnTo>
                <a:lnTo>
                  <a:pt x="158115" y="114110"/>
                </a:lnTo>
                <a:cubicBezTo>
                  <a:pt x="158115" y="120110"/>
                  <a:pt x="159258" y="124492"/>
                  <a:pt x="161544" y="127254"/>
                </a:cubicBezTo>
                <a:cubicBezTo>
                  <a:pt x="163830" y="129921"/>
                  <a:pt x="168402" y="131350"/>
                  <a:pt x="175070" y="131350"/>
                </a:cubicBezTo>
                <a:cubicBezTo>
                  <a:pt x="179546" y="131350"/>
                  <a:pt x="183833" y="130969"/>
                  <a:pt x="187928" y="130112"/>
                </a:cubicBezTo>
                <a:lnTo>
                  <a:pt x="187928" y="163640"/>
                </a:lnTo>
                <a:cubicBezTo>
                  <a:pt x="179927" y="166307"/>
                  <a:pt x="171069" y="167640"/>
                  <a:pt x="161258" y="167640"/>
                </a:cubicBezTo>
                <a:cubicBezTo>
                  <a:pt x="130207" y="167640"/>
                  <a:pt x="114395" y="151924"/>
                  <a:pt x="113729" y="120587"/>
                </a:cubicBezTo>
                <a:lnTo>
                  <a:pt x="113729" y="34004"/>
                </a:lnTo>
                <a:lnTo>
                  <a:pt x="71438" y="34004"/>
                </a:lnTo>
                <a:lnTo>
                  <a:pt x="71438" y="166021"/>
                </a:lnTo>
                <a:lnTo>
                  <a:pt x="27146" y="166021"/>
                </a:lnTo>
                <a:lnTo>
                  <a:pt x="27146" y="33909"/>
                </a:lnTo>
                <a:lnTo>
                  <a:pt x="0" y="33909"/>
                </a:lnTo>
                <a:lnTo>
                  <a:pt x="0" y="0"/>
                </a:lnTo>
                <a:lnTo>
                  <a:pt x="184213" y="0"/>
                </a:lnTo>
                <a:lnTo>
                  <a:pt x="184213" y="33909"/>
                </a:lnTo>
                <a:close/>
              </a:path>
            </a:pathLst>
          </a:custGeom>
          <a:solidFill>
            <a:srgbClr val="EE7D11">
              <a:alpha val="2784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9" name="Graphic 9">
            <a:extLst>
              <a:ext uri="{FF2B5EF4-FFF2-40B4-BE49-F238E27FC236}">
                <a16:creationId xmlns:a16="http://schemas.microsoft.com/office/drawing/2014/main" id="{64A8B903-CB03-4BCC-A377-5F6F2106B068}"/>
              </a:ext>
            </a:extLst>
          </p:cNvPr>
          <p:cNvGrpSpPr/>
          <p:nvPr userDrawn="1"/>
        </p:nvGrpSpPr>
        <p:grpSpPr>
          <a:xfrm>
            <a:off x="-1125924" y="1852311"/>
            <a:ext cx="255193" cy="145486"/>
            <a:chOff x="4372647" y="-2767922"/>
            <a:chExt cx="339661" cy="193643"/>
          </a:xfrm>
          <a:solidFill>
            <a:srgbClr val="EE7D11">
              <a:alpha val="27843"/>
            </a:srgbClr>
          </a:solidFill>
        </p:grpSpPr>
        <p:sp>
          <p:nvSpPr>
            <p:cNvPr id="50" name="Vrije vorm: vorm 49">
              <a:extLst>
                <a:ext uri="{FF2B5EF4-FFF2-40B4-BE49-F238E27FC236}">
                  <a16:creationId xmlns:a16="http://schemas.microsoft.com/office/drawing/2014/main" id="{25C48AE1-223C-4920-99A6-75CBAA4EE7A1}"/>
                </a:ext>
              </a:extLst>
            </p:cNvPr>
            <p:cNvSpPr/>
            <p:nvPr/>
          </p:nvSpPr>
          <p:spPr>
            <a:xfrm>
              <a:off x="4372647" y="-2767922"/>
              <a:ext cx="52006" cy="193547"/>
            </a:xfrm>
            <a:custGeom>
              <a:avLst/>
              <a:gdLst>
                <a:gd name="connsiteX0" fmla="*/ 0 w 52006"/>
                <a:gd name="connsiteY0" fmla="*/ 95726 h 193547"/>
                <a:gd name="connsiteX1" fmla="*/ 5715 w 52006"/>
                <a:gd name="connsiteY1" fmla="*/ 54959 h 193547"/>
                <a:gd name="connsiteX2" fmla="*/ 22574 w 52006"/>
                <a:gd name="connsiteY2" fmla="*/ 20669 h 193547"/>
                <a:gd name="connsiteX3" fmla="*/ 46673 w 52006"/>
                <a:gd name="connsiteY3" fmla="*/ 0 h 193547"/>
                <a:gd name="connsiteX4" fmla="*/ 51911 w 52006"/>
                <a:gd name="connsiteY4" fmla="*/ 14573 h 193547"/>
                <a:gd name="connsiteX5" fmla="*/ 30575 w 52006"/>
                <a:gd name="connsiteY5" fmla="*/ 45815 h 193547"/>
                <a:gd name="connsiteX6" fmla="*/ 22955 w 52006"/>
                <a:gd name="connsiteY6" fmla="*/ 95155 h 193547"/>
                <a:gd name="connsiteX7" fmla="*/ 22955 w 52006"/>
                <a:gd name="connsiteY7" fmla="*/ 98012 h 193547"/>
                <a:gd name="connsiteX8" fmla="*/ 30575 w 52006"/>
                <a:gd name="connsiteY8" fmla="*/ 147542 h 193547"/>
                <a:gd name="connsiteX9" fmla="*/ 52007 w 52006"/>
                <a:gd name="connsiteY9" fmla="*/ 179261 h 193547"/>
                <a:gd name="connsiteX10" fmla="*/ 46768 w 52006"/>
                <a:gd name="connsiteY10" fmla="*/ 193548 h 193547"/>
                <a:gd name="connsiteX11" fmla="*/ 23051 w 52006"/>
                <a:gd name="connsiteY11" fmla="*/ 173355 h 193547"/>
                <a:gd name="connsiteX12" fmla="*/ 6287 w 52006"/>
                <a:gd name="connsiteY12" fmla="*/ 140018 h 193547"/>
                <a:gd name="connsiteX13" fmla="*/ 95 w 52006"/>
                <a:gd name="connsiteY13" fmla="*/ 100584 h 193547"/>
                <a:gd name="connsiteX14" fmla="*/ 95 w 52006"/>
                <a:gd name="connsiteY14" fmla="*/ 95726 h 19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06" h="193547">
                  <a:moveTo>
                    <a:pt x="0" y="95726"/>
                  </a:moveTo>
                  <a:cubicBezTo>
                    <a:pt x="0" y="81439"/>
                    <a:pt x="1905" y="67913"/>
                    <a:pt x="5715" y="54959"/>
                  </a:cubicBezTo>
                  <a:cubicBezTo>
                    <a:pt x="9525" y="42005"/>
                    <a:pt x="15145" y="30670"/>
                    <a:pt x="22574" y="20669"/>
                  </a:cubicBezTo>
                  <a:cubicBezTo>
                    <a:pt x="30004" y="10763"/>
                    <a:pt x="38005" y="3810"/>
                    <a:pt x="46673" y="0"/>
                  </a:cubicBezTo>
                  <a:lnTo>
                    <a:pt x="51911" y="14573"/>
                  </a:lnTo>
                  <a:cubicBezTo>
                    <a:pt x="42767" y="21336"/>
                    <a:pt x="35719" y="31718"/>
                    <a:pt x="30575" y="45815"/>
                  </a:cubicBezTo>
                  <a:cubicBezTo>
                    <a:pt x="25432" y="59912"/>
                    <a:pt x="22955" y="76391"/>
                    <a:pt x="22955" y="95155"/>
                  </a:cubicBezTo>
                  <a:lnTo>
                    <a:pt x="22955" y="98012"/>
                  </a:lnTo>
                  <a:cubicBezTo>
                    <a:pt x="22955" y="116872"/>
                    <a:pt x="25527" y="133445"/>
                    <a:pt x="30575" y="147542"/>
                  </a:cubicBezTo>
                  <a:cubicBezTo>
                    <a:pt x="35624" y="161735"/>
                    <a:pt x="42767" y="172212"/>
                    <a:pt x="52007" y="179261"/>
                  </a:cubicBezTo>
                  <a:lnTo>
                    <a:pt x="46768" y="193548"/>
                  </a:lnTo>
                  <a:cubicBezTo>
                    <a:pt x="38291" y="189738"/>
                    <a:pt x="30385" y="183071"/>
                    <a:pt x="23051" y="173355"/>
                  </a:cubicBezTo>
                  <a:cubicBezTo>
                    <a:pt x="15716" y="163735"/>
                    <a:pt x="10096" y="152591"/>
                    <a:pt x="6287" y="140018"/>
                  </a:cubicBezTo>
                  <a:cubicBezTo>
                    <a:pt x="2381" y="127445"/>
                    <a:pt x="381" y="114300"/>
                    <a:pt x="95" y="100584"/>
                  </a:cubicBezTo>
                  <a:lnTo>
                    <a:pt x="95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Vrije vorm: vorm 50">
              <a:extLst>
                <a:ext uri="{FF2B5EF4-FFF2-40B4-BE49-F238E27FC236}">
                  <a16:creationId xmlns:a16="http://schemas.microsoft.com/office/drawing/2014/main" id="{B442F480-E6B5-4037-B946-F128B9C335A0}"/>
                </a:ext>
              </a:extLst>
            </p:cNvPr>
            <p:cNvSpPr/>
            <p:nvPr/>
          </p:nvSpPr>
          <p:spPr>
            <a:xfrm>
              <a:off x="4438655" y="-2760397"/>
              <a:ext cx="93821" cy="143541"/>
            </a:xfrm>
            <a:custGeom>
              <a:avLst/>
              <a:gdLst>
                <a:gd name="connsiteX0" fmla="*/ 36766 w 93821"/>
                <a:gd name="connsiteY0" fmla="*/ 102965 h 143541"/>
                <a:gd name="connsiteX1" fmla="*/ 27051 w 93821"/>
                <a:gd name="connsiteY1" fmla="*/ 112681 h 143541"/>
                <a:gd name="connsiteX2" fmla="*/ 27051 w 93821"/>
                <a:gd name="connsiteY2" fmla="*/ 143542 h 143541"/>
                <a:gd name="connsiteX3" fmla="*/ 0 w 93821"/>
                <a:gd name="connsiteY3" fmla="*/ 143542 h 143541"/>
                <a:gd name="connsiteX4" fmla="*/ 0 w 93821"/>
                <a:gd name="connsiteY4" fmla="*/ 0 h 143541"/>
                <a:gd name="connsiteX5" fmla="*/ 27051 w 93821"/>
                <a:gd name="connsiteY5" fmla="*/ 0 h 143541"/>
                <a:gd name="connsiteX6" fmla="*/ 27051 w 93821"/>
                <a:gd name="connsiteY6" fmla="*/ 79534 h 143541"/>
                <a:gd name="connsiteX7" fmla="*/ 32290 w 93821"/>
                <a:gd name="connsiteY7" fmla="*/ 72771 h 143541"/>
                <a:gd name="connsiteX8" fmla="*/ 58198 w 93821"/>
                <a:gd name="connsiteY8" fmla="*/ 42386 h 143541"/>
                <a:gd name="connsiteX9" fmla="*/ 90678 w 93821"/>
                <a:gd name="connsiteY9" fmla="*/ 42386 h 143541"/>
                <a:gd name="connsiteX10" fmla="*/ 54102 w 93821"/>
                <a:gd name="connsiteY10" fmla="*/ 84582 h 143541"/>
                <a:gd name="connsiteX11" fmla="*/ 93821 w 93821"/>
                <a:gd name="connsiteY11" fmla="*/ 143542 h 143541"/>
                <a:gd name="connsiteX12" fmla="*/ 62770 w 93821"/>
                <a:gd name="connsiteY12" fmla="*/ 143542 h 143541"/>
                <a:gd name="connsiteX13" fmla="*/ 36766 w 93821"/>
                <a:gd name="connsiteY13" fmla="*/ 102965 h 14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821" h="143541">
                  <a:moveTo>
                    <a:pt x="36766" y="102965"/>
                  </a:moveTo>
                  <a:lnTo>
                    <a:pt x="27051" y="112681"/>
                  </a:lnTo>
                  <a:lnTo>
                    <a:pt x="27051" y="143542"/>
                  </a:lnTo>
                  <a:lnTo>
                    <a:pt x="0" y="143542"/>
                  </a:lnTo>
                  <a:lnTo>
                    <a:pt x="0" y="0"/>
                  </a:lnTo>
                  <a:lnTo>
                    <a:pt x="27051" y="0"/>
                  </a:lnTo>
                  <a:lnTo>
                    <a:pt x="27051" y="79534"/>
                  </a:lnTo>
                  <a:lnTo>
                    <a:pt x="32290" y="72771"/>
                  </a:lnTo>
                  <a:lnTo>
                    <a:pt x="58198" y="42386"/>
                  </a:lnTo>
                  <a:lnTo>
                    <a:pt x="90678" y="42386"/>
                  </a:lnTo>
                  <a:lnTo>
                    <a:pt x="54102" y="84582"/>
                  </a:lnTo>
                  <a:lnTo>
                    <a:pt x="93821" y="143542"/>
                  </a:lnTo>
                  <a:lnTo>
                    <a:pt x="62770" y="143542"/>
                  </a:lnTo>
                  <a:lnTo>
                    <a:pt x="36766" y="1029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Vrije vorm: vorm 51">
              <a:extLst>
                <a:ext uri="{FF2B5EF4-FFF2-40B4-BE49-F238E27FC236}">
                  <a16:creationId xmlns:a16="http://schemas.microsoft.com/office/drawing/2014/main" id="{5ACD6470-2034-4D01-981E-5EB6FA9E0FF3}"/>
                </a:ext>
              </a:extLst>
            </p:cNvPr>
            <p:cNvSpPr/>
            <p:nvPr/>
          </p:nvSpPr>
          <p:spPr>
            <a:xfrm>
              <a:off x="4542192" y="-2752872"/>
              <a:ext cx="30194" cy="137541"/>
            </a:xfrm>
            <a:custGeom>
              <a:avLst/>
              <a:gdLst>
                <a:gd name="connsiteX0" fmla="*/ 15049 w 30194"/>
                <a:gd name="connsiteY0" fmla="*/ 109061 h 137541"/>
                <a:gd name="connsiteX1" fmla="*/ 26003 w 30194"/>
                <a:gd name="connsiteY1" fmla="*/ 113062 h 137541"/>
                <a:gd name="connsiteX2" fmla="*/ 30194 w 30194"/>
                <a:gd name="connsiteY2" fmla="*/ 123349 h 137541"/>
                <a:gd name="connsiteX3" fmla="*/ 26003 w 30194"/>
                <a:gd name="connsiteY3" fmla="*/ 133540 h 137541"/>
                <a:gd name="connsiteX4" fmla="*/ 15049 w 30194"/>
                <a:gd name="connsiteY4" fmla="*/ 137541 h 137541"/>
                <a:gd name="connsiteX5" fmla="*/ 4191 w 30194"/>
                <a:gd name="connsiteY5" fmla="*/ 133540 h 137541"/>
                <a:gd name="connsiteX6" fmla="*/ 0 w 30194"/>
                <a:gd name="connsiteY6" fmla="*/ 123349 h 137541"/>
                <a:gd name="connsiteX7" fmla="*/ 4191 w 30194"/>
                <a:gd name="connsiteY7" fmla="*/ 113157 h 137541"/>
                <a:gd name="connsiteX8" fmla="*/ 15049 w 30194"/>
                <a:gd name="connsiteY8" fmla="*/ 109061 h 137541"/>
                <a:gd name="connsiteX9" fmla="*/ 26289 w 30194"/>
                <a:gd name="connsiteY9" fmla="*/ 94298 h 137541"/>
                <a:gd name="connsiteX10" fmla="*/ 3810 w 30194"/>
                <a:gd name="connsiteY10" fmla="*/ 94298 h 137541"/>
                <a:gd name="connsiteX11" fmla="*/ 667 w 30194"/>
                <a:gd name="connsiteY11" fmla="*/ 0 h 137541"/>
                <a:gd name="connsiteX12" fmla="*/ 29432 w 30194"/>
                <a:gd name="connsiteY12" fmla="*/ 0 h 137541"/>
                <a:gd name="connsiteX13" fmla="*/ 26289 w 30194"/>
                <a:gd name="connsiteY13" fmla="*/ 94298 h 1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194" h="137541">
                  <a:moveTo>
                    <a:pt x="15049" y="109061"/>
                  </a:moveTo>
                  <a:cubicBezTo>
                    <a:pt x="19621" y="109061"/>
                    <a:pt x="23241" y="110395"/>
                    <a:pt x="26003" y="113062"/>
                  </a:cubicBezTo>
                  <a:cubicBezTo>
                    <a:pt x="28765" y="115729"/>
                    <a:pt x="30194" y="119158"/>
                    <a:pt x="30194" y="123349"/>
                  </a:cubicBezTo>
                  <a:cubicBezTo>
                    <a:pt x="30194" y="127444"/>
                    <a:pt x="28765" y="130874"/>
                    <a:pt x="26003" y="133540"/>
                  </a:cubicBezTo>
                  <a:cubicBezTo>
                    <a:pt x="23241" y="136208"/>
                    <a:pt x="19526" y="137541"/>
                    <a:pt x="15049" y="137541"/>
                  </a:cubicBezTo>
                  <a:cubicBezTo>
                    <a:pt x="10573" y="137541"/>
                    <a:pt x="6953" y="136208"/>
                    <a:pt x="4191" y="133540"/>
                  </a:cubicBezTo>
                  <a:cubicBezTo>
                    <a:pt x="1429" y="130874"/>
                    <a:pt x="0" y="127444"/>
                    <a:pt x="0" y="123349"/>
                  </a:cubicBezTo>
                  <a:cubicBezTo>
                    <a:pt x="0" y="119253"/>
                    <a:pt x="1429" y="115824"/>
                    <a:pt x="4191" y="113157"/>
                  </a:cubicBezTo>
                  <a:cubicBezTo>
                    <a:pt x="6953" y="110490"/>
                    <a:pt x="10573" y="109061"/>
                    <a:pt x="15049" y="109061"/>
                  </a:cubicBezTo>
                  <a:close/>
                  <a:moveTo>
                    <a:pt x="26289" y="94298"/>
                  </a:moveTo>
                  <a:lnTo>
                    <a:pt x="3810" y="94298"/>
                  </a:lnTo>
                  <a:lnTo>
                    <a:pt x="667" y="0"/>
                  </a:lnTo>
                  <a:lnTo>
                    <a:pt x="29432" y="0"/>
                  </a:lnTo>
                  <a:lnTo>
                    <a:pt x="26289" y="942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Vrije vorm: vorm 52">
              <a:extLst>
                <a:ext uri="{FF2B5EF4-FFF2-40B4-BE49-F238E27FC236}">
                  <a16:creationId xmlns:a16="http://schemas.microsoft.com/office/drawing/2014/main" id="{D42D6CAD-53FD-4B08-A628-9755C16D8E98}"/>
                </a:ext>
              </a:extLst>
            </p:cNvPr>
            <p:cNvSpPr/>
            <p:nvPr/>
          </p:nvSpPr>
          <p:spPr>
            <a:xfrm>
              <a:off x="4586293" y="-2767922"/>
              <a:ext cx="53244" cy="193643"/>
            </a:xfrm>
            <a:custGeom>
              <a:avLst/>
              <a:gdLst>
                <a:gd name="connsiteX0" fmla="*/ 53245 w 53244"/>
                <a:gd name="connsiteY0" fmla="*/ 97917 h 193643"/>
                <a:gd name="connsiteX1" fmla="*/ 47149 w 53244"/>
                <a:gd name="connsiteY1" fmla="*/ 138589 h 193643"/>
                <a:gd name="connsiteX2" fmla="*/ 29623 w 53244"/>
                <a:gd name="connsiteY2" fmla="*/ 173069 h 193643"/>
                <a:gd name="connsiteX3" fmla="*/ 5239 w 53244"/>
                <a:gd name="connsiteY3" fmla="*/ 193643 h 193643"/>
                <a:gd name="connsiteX4" fmla="*/ 0 w 53244"/>
                <a:gd name="connsiteY4" fmla="*/ 179356 h 193643"/>
                <a:gd name="connsiteX5" fmla="*/ 20955 w 53244"/>
                <a:gd name="connsiteY5" fmla="*/ 148495 h 193643"/>
                <a:gd name="connsiteX6" fmla="*/ 28861 w 53244"/>
                <a:gd name="connsiteY6" fmla="*/ 100489 h 193643"/>
                <a:gd name="connsiteX7" fmla="*/ 28861 w 53244"/>
                <a:gd name="connsiteY7" fmla="*/ 95536 h 193643"/>
                <a:gd name="connsiteX8" fmla="*/ 21241 w 53244"/>
                <a:gd name="connsiteY8" fmla="*/ 46292 h 193643"/>
                <a:gd name="connsiteX9" fmla="*/ 0 w 53244"/>
                <a:gd name="connsiteY9" fmla="*/ 14288 h 193643"/>
                <a:gd name="connsiteX10" fmla="*/ 5239 w 53244"/>
                <a:gd name="connsiteY10" fmla="*/ 0 h 193643"/>
                <a:gd name="connsiteX11" fmla="*/ 29242 w 53244"/>
                <a:gd name="connsiteY11" fmla="*/ 20003 h 193643"/>
                <a:gd name="connsiteX12" fmla="*/ 46768 w 53244"/>
                <a:gd name="connsiteY12" fmla="*/ 53721 h 193643"/>
                <a:gd name="connsiteX13" fmla="*/ 53245 w 53244"/>
                <a:gd name="connsiteY13" fmla="*/ 93631 h 193643"/>
                <a:gd name="connsiteX14" fmla="*/ 53245 w 53244"/>
                <a:gd name="connsiteY14" fmla="*/ 97917 h 19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244" h="193643">
                  <a:moveTo>
                    <a:pt x="53245" y="97917"/>
                  </a:moveTo>
                  <a:cubicBezTo>
                    <a:pt x="53245" y="112014"/>
                    <a:pt x="51244" y="125540"/>
                    <a:pt x="47149" y="138589"/>
                  </a:cubicBezTo>
                  <a:cubicBezTo>
                    <a:pt x="43053" y="151638"/>
                    <a:pt x="37243" y="163068"/>
                    <a:pt x="29623" y="173069"/>
                  </a:cubicBezTo>
                  <a:cubicBezTo>
                    <a:pt x="22003" y="183071"/>
                    <a:pt x="13906" y="189928"/>
                    <a:pt x="5239" y="193643"/>
                  </a:cubicBezTo>
                  <a:lnTo>
                    <a:pt x="0" y="179356"/>
                  </a:lnTo>
                  <a:cubicBezTo>
                    <a:pt x="8858" y="172688"/>
                    <a:pt x="15812" y="162401"/>
                    <a:pt x="20955" y="148495"/>
                  </a:cubicBezTo>
                  <a:cubicBezTo>
                    <a:pt x="26098" y="134588"/>
                    <a:pt x="28670" y="118586"/>
                    <a:pt x="28861" y="100489"/>
                  </a:cubicBezTo>
                  <a:lnTo>
                    <a:pt x="28861" y="95536"/>
                  </a:lnTo>
                  <a:cubicBezTo>
                    <a:pt x="28861" y="76867"/>
                    <a:pt x="26289" y="60484"/>
                    <a:pt x="21241" y="46292"/>
                  </a:cubicBezTo>
                  <a:cubicBezTo>
                    <a:pt x="16192" y="32099"/>
                    <a:pt x="9049" y="21431"/>
                    <a:pt x="0" y="14288"/>
                  </a:cubicBezTo>
                  <a:lnTo>
                    <a:pt x="5239" y="0"/>
                  </a:lnTo>
                  <a:cubicBezTo>
                    <a:pt x="13716" y="3715"/>
                    <a:pt x="21717" y="10382"/>
                    <a:pt x="29242" y="20003"/>
                  </a:cubicBezTo>
                  <a:cubicBezTo>
                    <a:pt x="36766" y="29623"/>
                    <a:pt x="42577" y="40957"/>
                    <a:pt x="46768" y="53721"/>
                  </a:cubicBezTo>
                  <a:cubicBezTo>
                    <a:pt x="50959" y="66580"/>
                    <a:pt x="53054" y="79820"/>
                    <a:pt x="53245" y="93631"/>
                  </a:cubicBezTo>
                  <a:lnTo>
                    <a:pt x="53245" y="97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337E2D8F-A610-4F3E-90FB-64203D915EC4}"/>
                </a:ext>
              </a:extLst>
            </p:cNvPr>
            <p:cNvSpPr/>
            <p:nvPr/>
          </p:nvSpPr>
          <p:spPr>
            <a:xfrm>
              <a:off x="4655254" y="-2752968"/>
              <a:ext cx="57054" cy="78009"/>
            </a:xfrm>
            <a:custGeom>
              <a:avLst/>
              <a:gdLst>
                <a:gd name="connsiteX0" fmla="*/ 48196 w 57054"/>
                <a:gd name="connsiteY0" fmla="*/ 48673 h 78009"/>
                <a:gd name="connsiteX1" fmla="*/ 57055 w 57054"/>
                <a:gd name="connsiteY1" fmla="*/ 48673 h 78009"/>
                <a:gd name="connsiteX2" fmla="*/ 57055 w 57054"/>
                <a:gd name="connsiteY2" fmla="*/ 61151 h 78009"/>
                <a:gd name="connsiteX3" fmla="*/ 48196 w 57054"/>
                <a:gd name="connsiteY3" fmla="*/ 61151 h 78009"/>
                <a:gd name="connsiteX4" fmla="*/ 48196 w 57054"/>
                <a:gd name="connsiteY4" fmla="*/ 78010 h 78009"/>
                <a:gd name="connsiteX5" fmla="*/ 32671 w 57054"/>
                <a:gd name="connsiteY5" fmla="*/ 78010 h 78009"/>
                <a:gd name="connsiteX6" fmla="*/ 32671 w 57054"/>
                <a:gd name="connsiteY6" fmla="*/ 61151 h 78009"/>
                <a:gd name="connsiteX7" fmla="*/ 667 w 57054"/>
                <a:gd name="connsiteY7" fmla="*/ 61151 h 78009"/>
                <a:gd name="connsiteX8" fmla="*/ 0 w 57054"/>
                <a:gd name="connsiteY8" fmla="*/ 51435 h 78009"/>
                <a:gd name="connsiteX9" fmla="*/ 32576 w 57054"/>
                <a:gd name="connsiteY9" fmla="*/ 0 h 78009"/>
                <a:gd name="connsiteX10" fmla="*/ 48196 w 57054"/>
                <a:gd name="connsiteY10" fmla="*/ 0 h 78009"/>
                <a:gd name="connsiteX11" fmla="*/ 48196 w 57054"/>
                <a:gd name="connsiteY11" fmla="*/ 48673 h 78009"/>
                <a:gd name="connsiteX12" fmla="*/ 15430 w 57054"/>
                <a:gd name="connsiteY12" fmla="*/ 48673 h 78009"/>
                <a:gd name="connsiteX13" fmla="*/ 32671 w 57054"/>
                <a:gd name="connsiteY13" fmla="*/ 48673 h 78009"/>
                <a:gd name="connsiteX14" fmla="*/ 32671 w 57054"/>
                <a:gd name="connsiteY14" fmla="*/ 21145 h 78009"/>
                <a:gd name="connsiteX15" fmla="*/ 31623 w 57054"/>
                <a:gd name="connsiteY15" fmla="*/ 22955 h 78009"/>
                <a:gd name="connsiteX16" fmla="*/ 15430 w 57054"/>
                <a:gd name="connsiteY16" fmla="*/ 48673 h 7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054" h="78009">
                  <a:moveTo>
                    <a:pt x="48196" y="48673"/>
                  </a:moveTo>
                  <a:lnTo>
                    <a:pt x="57055" y="48673"/>
                  </a:lnTo>
                  <a:lnTo>
                    <a:pt x="57055" y="61151"/>
                  </a:lnTo>
                  <a:lnTo>
                    <a:pt x="48196" y="61151"/>
                  </a:lnTo>
                  <a:lnTo>
                    <a:pt x="48196" y="78010"/>
                  </a:lnTo>
                  <a:lnTo>
                    <a:pt x="32671" y="78010"/>
                  </a:lnTo>
                  <a:lnTo>
                    <a:pt x="32671" y="61151"/>
                  </a:lnTo>
                  <a:lnTo>
                    <a:pt x="667" y="61151"/>
                  </a:lnTo>
                  <a:lnTo>
                    <a:pt x="0" y="51435"/>
                  </a:lnTo>
                  <a:lnTo>
                    <a:pt x="32576" y="0"/>
                  </a:lnTo>
                  <a:lnTo>
                    <a:pt x="48196" y="0"/>
                  </a:lnTo>
                  <a:lnTo>
                    <a:pt x="48196" y="48673"/>
                  </a:lnTo>
                  <a:close/>
                  <a:moveTo>
                    <a:pt x="15430" y="48673"/>
                  </a:moveTo>
                  <a:lnTo>
                    <a:pt x="32671" y="48673"/>
                  </a:lnTo>
                  <a:lnTo>
                    <a:pt x="32671" y="21145"/>
                  </a:lnTo>
                  <a:lnTo>
                    <a:pt x="31623" y="22955"/>
                  </a:lnTo>
                  <a:lnTo>
                    <a:pt x="15430" y="486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5" name="Vrije vorm: vorm 54">
            <a:extLst>
              <a:ext uri="{FF2B5EF4-FFF2-40B4-BE49-F238E27FC236}">
                <a16:creationId xmlns:a16="http://schemas.microsoft.com/office/drawing/2014/main" id="{C727913A-A328-4AF2-89D1-37909FF4DCDE}"/>
              </a:ext>
            </a:extLst>
          </p:cNvPr>
          <p:cNvSpPr/>
          <p:nvPr userDrawn="1"/>
        </p:nvSpPr>
        <p:spPr>
          <a:xfrm>
            <a:off x="-3274256" y="36277"/>
            <a:ext cx="56248" cy="56248"/>
          </a:xfrm>
          <a:custGeom>
            <a:avLst/>
            <a:gdLst>
              <a:gd name="connsiteX0" fmla="*/ 74866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6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6" y="37433"/>
                </a:moveTo>
                <a:cubicBezTo>
                  <a:pt x="74866" y="58107"/>
                  <a:pt x="58107" y="74867"/>
                  <a:pt x="37433" y="74867"/>
                </a:cubicBezTo>
                <a:cubicBezTo>
                  <a:pt x="16759" y="74867"/>
                  <a:pt x="0" y="58107"/>
                  <a:pt x="0" y="37433"/>
                </a:cubicBezTo>
                <a:cubicBezTo>
                  <a:pt x="0" y="16759"/>
                  <a:pt x="16759" y="0"/>
                  <a:pt x="37433" y="0"/>
                </a:cubicBezTo>
                <a:cubicBezTo>
                  <a:pt x="58107" y="0"/>
                  <a:pt x="74866" y="16759"/>
                  <a:pt x="74866" y="37433"/>
                </a:cubicBezTo>
                <a:close/>
              </a:path>
            </a:pathLst>
          </a:custGeom>
          <a:solidFill>
            <a:srgbClr val="EE7D11">
              <a:alpha val="10196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Vrije vorm: vorm 55">
            <a:extLst>
              <a:ext uri="{FF2B5EF4-FFF2-40B4-BE49-F238E27FC236}">
                <a16:creationId xmlns:a16="http://schemas.microsoft.com/office/drawing/2014/main" id="{0AEFECD1-68CE-4246-9104-65E517A27571}"/>
              </a:ext>
            </a:extLst>
          </p:cNvPr>
          <p:cNvSpPr/>
          <p:nvPr userDrawn="1"/>
        </p:nvSpPr>
        <p:spPr>
          <a:xfrm>
            <a:off x="-877290" y="-66784"/>
            <a:ext cx="56248" cy="56248"/>
          </a:xfrm>
          <a:custGeom>
            <a:avLst/>
            <a:gdLst>
              <a:gd name="connsiteX0" fmla="*/ 74866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6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6" y="37433"/>
                </a:moveTo>
                <a:cubicBezTo>
                  <a:pt x="74866" y="58107"/>
                  <a:pt x="58107" y="74867"/>
                  <a:pt x="37433" y="74867"/>
                </a:cubicBezTo>
                <a:cubicBezTo>
                  <a:pt x="16759" y="74867"/>
                  <a:pt x="0" y="58107"/>
                  <a:pt x="0" y="37433"/>
                </a:cubicBezTo>
                <a:cubicBezTo>
                  <a:pt x="0" y="16759"/>
                  <a:pt x="16759" y="0"/>
                  <a:pt x="37433" y="0"/>
                </a:cubicBezTo>
                <a:cubicBezTo>
                  <a:pt x="58107" y="0"/>
                  <a:pt x="74866" y="16759"/>
                  <a:pt x="74866" y="37433"/>
                </a:cubicBezTo>
                <a:close/>
              </a:path>
            </a:pathLst>
          </a:custGeom>
          <a:solidFill>
            <a:srgbClr val="EE7D11">
              <a:alpha val="2784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Vrije vorm: vorm 56">
            <a:extLst>
              <a:ext uri="{FF2B5EF4-FFF2-40B4-BE49-F238E27FC236}">
                <a16:creationId xmlns:a16="http://schemas.microsoft.com/office/drawing/2014/main" id="{5CB1E9B6-4859-4FF0-9B19-EC2CB16AB07A}"/>
              </a:ext>
            </a:extLst>
          </p:cNvPr>
          <p:cNvSpPr/>
          <p:nvPr userDrawn="1"/>
        </p:nvSpPr>
        <p:spPr>
          <a:xfrm>
            <a:off x="-1418381" y="1267641"/>
            <a:ext cx="141194" cy="125950"/>
          </a:xfrm>
          <a:custGeom>
            <a:avLst/>
            <a:gdLst>
              <a:gd name="connsiteX0" fmla="*/ 184309 w 187928"/>
              <a:gd name="connsiteY0" fmla="*/ 33909 h 167639"/>
              <a:gd name="connsiteX1" fmla="*/ 158115 w 187928"/>
              <a:gd name="connsiteY1" fmla="*/ 33909 h 167639"/>
              <a:gd name="connsiteX2" fmla="*/ 158115 w 187928"/>
              <a:gd name="connsiteY2" fmla="*/ 114109 h 167639"/>
              <a:gd name="connsiteX3" fmla="*/ 161544 w 187928"/>
              <a:gd name="connsiteY3" fmla="*/ 127254 h 167639"/>
              <a:gd name="connsiteX4" fmla="*/ 175070 w 187928"/>
              <a:gd name="connsiteY4" fmla="*/ 131350 h 167639"/>
              <a:gd name="connsiteX5" fmla="*/ 187928 w 187928"/>
              <a:gd name="connsiteY5" fmla="*/ 130112 h 167639"/>
              <a:gd name="connsiteX6" fmla="*/ 187928 w 187928"/>
              <a:gd name="connsiteY6" fmla="*/ 163640 h 167639"/>
              <a:gd name="connsiteX7" fmla="*/ 161258 w 187928"/>
              <a:gd name="connsiteY7" fmla="*/ 167640 h 167639"/>
              <a:gd name="connsiteX8" fmla="*/ 113729 w 187928"/>
              <a:gd name="connsiteY8" fmla="*/ 120587 h 167639"/>
              <a:gd name="connsiteX9" fmla="*/ 113729 w 187928"/>
              <a:gd name="connsiteY9" fmla="*/ 33909 h 167639"/>
              <a:gd name="connsiteX10" fmla="*/ 71438 w 187928"/>
              <a:gd name="connsiteY10" fmla="*/ 33909 h 167639"/>
              <a:gd name="connsiteX11" fmla="*/ 71438 w 187928"/>
              <a:gd name="connsiteY11" fmla="*/ 165925 h 167639"/>
              <a:gd name="connsiteX12" fmla="*/ 27146 w 187928"/>
              <a:gd name="connsiteY12" fmla="*/ 165925 h 167639"/>
              <a:gd name="connsiteX13" fmla="*/ 27146 w 187928"/>
              <a:gd name="connsiteY13" fmla="*/ 33909 h 167639"/>
              <a:gd name="connsiteX14" fmla="*/ 0 w 187928"/>
              <a:gd name="connsiteY14" fmla="*/ 33909 h 167639"/>
              <a:gd name="connsiteX15" fmla="*/ 0 w 187928"/>
              <a:gd name="connsiteY15" fmla="*/ 0 h 167639"/>
              <a:gd name="connsiteX16" fmla="*/ 184214 w 187928"/>
              <a:gd name="connsiteY16" fmla="*/ 0 h 167639"/>
              <a:gd name="connsiteX17" fmla="*/ 184214 w 187928"/>
              <a:gd name="connsiteY17" fmla="*/ 33909 h 16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7928" h="167639">
                <a:moveTo>
                  <a:pt x="184309" y="33909"/>
                </a:moveTo>
                <a:lnTo>
                  <a:pt x="158115" y="33909"/>
                </a:lnTo>
                <a:lnTo>
                  <a:pt x="158115" y="114109"/>
                </a:lnTo>
                <a:cubicBezTo>
                  <a:pt x="158115" y="120110"/>
                  <a:pt x="159258" y="124492"/>
                  <a:pt x="161544" y="127254"/>
                </a:cubicBezTo>
                <a:cubicBezTo>
                  <a:pt x="163830" y="129921"/>
                  <a:pt x="168402" y="131350"/>
                  <a:pt x="175070" y="131350"/>
                </a:cubicBezTo>
                <a:cubicBezTo>
                  <a:pt x="179546" y="131350"/>
                  <a:pt x="183833" y="130969"/>
                  <a:pt x="187928" y="130112"/>
                </a:cubicBezTo>
                <a:lnTo>
                  <a:pt x="187928" y="163640"/>
                </a:lnTo>
                <a:cubicBezTo>
                  <a:pt x="179927" y="166306"/>
                  <a:pt x="171069" y="167640"/>
                  <a:pt x="161258" y="167640"/>
                </a:cubicBezTo>
                <a:cubicBezTo>
                  <a:pt x="130207" y="167640"/>
                  <a:pt x="114395" y="151924"/>
                  <a:pt x="113729" y="120587"/>
                </a:cubicBezTo>
                <a:lnTo>
                  <a:pt x="113729" y="33909"/>
                </a:lnTo>
                <a:lnTo>
                  <a:pt x="71438" y="33909"/>
                </a:lnTo>
                <a:lnTo>
                  <a:pt x="71438" y="165925"/>
                </a:lnTo>
                <a:lnTo>
                  <a:pt x="27146" y="165925"/>
                </a:lnTo>
                <a:lnTo>
                  <a:pt x="27146" y="33909"/>
                </a:lnTo>
                <a:lnTo>
                  <a:pt x="0" y="33909"/>
                </a:lnTo>
                <a:lnTo>
                  <a:pt x="0" y="0"/>
                </a:lnTo>
                <a:lnTo>
                  <a:pt x="184214" y="0"/>
                </a:lnTo>
                <a:lnTo>
                  <a:pt x="184214" y="33909"/>
                </a:lnTo>
                <a:close/>
              </a:path>
            </a:pathLst>
          </a:custGeom>
          <a:solidFill>
            <a:srgbClr val="EE7D11">
              <a:alpha val="10196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" name="Graphic 9">
            <a:extLst>
              <a:ext uri="{FF2B5EF4-FFF2-40B4-BE49-F238E27FC236}">
                <a16:creationId xmlns:a16="http://schemas.microsoft.com/office/drawing/2014/main" id="{85B4A95E-EE1B-428D-88D5-C4C7B84D25CB}"/>
              </a:ext>
            </a:extLst>
          </p:cNvPr>
          <p:cNvGrpSpPr/>
          <p:nvPr userDrawn="1"/>
        </p:nvGrpSpPr>
        <p:grpSpPr>
          <a:xfrm>
            <a:off x="-1237899" y="1472153"/>
            <a:ext cx="171427" cy="156142"/>
            <a:chOff x="8218891" y="-2103553"/>
            <a:chExt cx="228170" cy="207825"/>
          </a:xfrm>
          <a:solidFill>
            <a:srgbClr val="EE7D11">
              <a:alpha val="27843"/>
            </a:srgbClr>
          </a:solidFill>
        </p:grpSpPr>
        <p:sp>
          <p:nvSpPr>
            <p:cNvPr id="59" name="Vrije vorm: vorm 58">
              <a:extLst>
                <a:ext uri="{FF2B5EF4-FFF2-40B4-BE49-F238E27FC236}">
                  <a16:creationId xmlns:a16="http://schemas.microsoft.com/office/drawing/2014/main" id="{D783E130-90F1-4B64-909C-42C7A1ACE0E0}"/>
                </a:ext>
              </a:extLst>
            </p:cNvPr>
            <p:cNvSpPr/>
            <p:nvPr/>
          </p:nvSpPr>
          <p:spPr>
            <a:xfrm>
              <a:off x="8218891" y="-2064433"/>
              <a:ext cx="149588" cy="168705"/>
            </a:xfrm>
            <a:custGeom>
              <a:avLst/>
              <a:gdLst>
                <a:gd name="connsiteX0" fmla="*/ 88724 w 149588"/>
                <a:gd name="connsiteY0" fmla="*/ 168239 h 168705"/>
                <a:gd name="connsiteX1" fmla="*/ 28621 w 149588"/>
                <a:gd name="connsiteY1" fmla="*/ 151666 h 168705"/>
                <a:gd name="connsiteX2" fmla="*/ 904 w 149588"/>
                <a:gd name="connsiteY2" fmla="*/ 95373 h 168705"/>
                <a:gd name="connsiteX3" fmla="*/ 522 w 149588"/>
                <a:gd name="connsiteY3" fmla="*/ 91182 h 168705"/>
                <a:gd name="connsiteX4" fmla="*/ 5952 w 149588"/>
                <a:gd name="connsiteY4" fmla="*/ 46605 h 168705"/>
                <a:gd name="connsiteX5" fmla="*/ 30050 w 149588"/>
                <a:gd name="connsiteY5" fmla="*/ 14410 h 168705"/>
                <a:gd name="connsiteX6" fmla="*/ 68626 w 149588"/>
                <a:gd name="connsiteY6" fmla="*/ 409 h 168705"/>
                <a:gd name="connsiteX7" fmla="*/ 123014 w 149588"/>
                <a:gd name="connsiteY7" fmla="*/ 16601 h 168705"/>
                <a:gd name="connsiteX8" fmla="*/ 147588 w 149588"/>
                <a:gd name="connsiteY8" fmla="*/ 74418 h 168705"/>
                <a:gd name="connsiteX9" fmla="*/ 149208 w 149588"/>
                <a:gd name="connsiteY9" fmla="*/ 92134 h 168705"/>
                <a:gd name="connsiteX10" fmla="*/ 45861 w 149588"/>
                <a:gd name="connsiteY10" fmla="*/ 101564 h 168705"/>
                <a:gd name="connsiteX11" fmla="*/ 60911 w 149588"/>
                <a:gd name="connsiteY11" fmla="*/ 125948 h 168705"/>
                <a:gd name="connsiteX12" fmla="*/ 88534 w 149588"/>
                <a:gd name="connsiteY12" fmla="*/ 133092 h 168705"/>
                <a:gd name="connsiteX13" fmla="*/ 126062 w 149588"/>
                <a:gd name="connsiteY13" fmla="*/ 111375 h 168705"/>
                <a:gd name="connsiteX14" fmla="*/ 149589 w 149588"/>
                <a:gd name="connsiteY14" fmla="*/ 133282 h 168705"/>
                <a:gd name="connsiteX15" fmla="*/ 125110 w 149588"/>
                <a:gd name="connsiteY15" fmla="*/ 157190 h 168705"/>
                <a:gd name="connsiteX16" fmla="*/ 88724 w 149588"/>
                <a:gd name="connsiteY16" fmla="*/ 168239 h 168705"/>
                <a:gd name="connsiteX17" fmla="*/ 71579 w 149588"/>
                <a:gd name="connsiteY17" fmla="*/ 35365 h 168705"/>
                <a:gd name="connsiteX18" fmla="*/ 51481 w 149588"/>
                <a:gd name="connsiteY18" fmla="*/ 46033 h 168705"/>
                <a:gd name="connsiteX19" fmla="*/ 43480 w 149588"/>
                <a:gd name="connsiteY19" fmla="*/ 71941 h 168705"/>
                <a:gd name="connsiteX20" fmla="*/ 103774 w 149588"/>
                <a:gd name="connsiteY20" fmla="*/ 66417 h 168705"/>
                <a:gd name="connsiteX21" fmla="*/ 103488 w 149588"/>
                <a:gd name="connsiteY21" fmla="*/ 62988 h 168705"/>
                <a:gd name="connsiteX22" fmla="*/ 93677 w 149588"/>
                <a:gd name="connsiteY22" fmla="*/ 41366 h 168705"/>
                <a:gd name="connsiteX23" fmla="*/ 71579 w 149588"/>
                <a:gd name="connsiteY23" fmla="*/ 35365 h 16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588" h="168705">
                  <a:moveTo>
                    <a:pt x="88724" y="168239"/>
                  </a:moveTo>
                  <a:cubicBezTo>
                    <a:pt x="64911" y="170430"/>
                    <a:pt x="44909" y="164905"/>
                    <a:pt x="28621" y="151666"/>
                  </a:cubicBezTo>
                  <a:cubicBezTo>
                    <a:pt x="12334" y="138426"/>
                    <a:pt x="3094" y="119662"/>
                    <a:pt x="904" y="95373"/>
                  </a:cubicBezTo>
                  <a:lnTo>
                    <a:pt x="522" y="91182"/>
                  </a:lnTo>
                  <a:cubicBezTo>
                    <a:pt x="-1001" y="74894"/>
                    <a:pt x="808" y="60035"/>
                    <a:pt x="5952" y="46605"/>
                  </a:cubicBezTo>
                  <a:cubicBezTo>
                    <a:pt x="11096" y="33175"/>
                    <a:pt x="19096" y="22507"/>
                    <a:pt x="30050" y="14410"/>
                  </a:cubicBezTo>
                  <a:cubicBezTo>
                    <a:pt x="41004" y="6409"/>
                    <a:pt x="53863" y="1742"/>
                    <a:pt x="68626" y="409"/>
                  </a:cubicBezTo>
                  <a:cubicBezTo>
                    <a:pt x="90820" y="-1592"/>
                    <a:pt x="108917" y="3742"/>
                    <a:pt x="123014" y="16601"/>
                  </a:cubicBezTo>
                  <a:cubicBezTo>
                    <a:pt x="137016" y="29460"/>
                    <a:pt x="145207" y="48700"/>
                    <a:pt x="147588" y="74418"/>
                  </a:cubicBezTo>
                  <a:lnTo>
                    <a:pt x="149208" y="92134"/>
                  </a:lnTo>
                  <a:lnTo>
                    <a:pt x="45861" y="101564"/>
                  </a:lnTo>
                  <a:cubicBezTo>
                    <a:pt x="48243" y="112042"/>
                    <a:pt x="53196" y="120138"/>
                    <a:pt x="60911" y="125948"/>
                  </a:cubicBezTo>
                  <a:cubicBezTo>
                    <a:pt x="68531" y="131663"/>
                    <a:pt x="77771" y="134140"/>
                    <a:pt x="88534" y="133092"/>
                  </a:cubicBezTo>
                  <a:cubicBezTo>
                    <a:pt x="105203" y="131568"/>
                    <a:pt x="117775" y="124329"/>
                    <a:pt x="126062" y="111375"/>
                  </a:cubicBezTo>
                  <a:lnTo>
                    <a:pt x="149589" y="133282"/>
                  </a:lnTo>
                  <a:cubicBezTo>
                    <a:pt x="143969" y="143093"/>
                    <a:pt x="135777" y="151094"/>
                    <a:pt x="125110" y="157190"/>
                  </a:cubicBezTo>
                  <a:cubicBezTo>
                    <a:pt x="114346" y="163286"/>
                    <a:pt x="102250" y="167001"/>
                    <a:pt x="88724" y="168239"/>
                  </a:cubicBezTo>
                  <a:close/>
                  <a:moveTo>
                    <a:pt x="71579" y="35365"/>
                  </a:moveTo>
                  <a:cubicBezTo>
                    <a:pt x="63006" y="36127"/>
                    <a:pt x="56244" y="39747"/>
                    <a:pt x="51481" y="46033"/>
                  </a:cubicBezTo>
                  <a:cubicBezTo>
                    <a:pt x="46624" y="52320"/>
                    <a:pt x="43956" y="60988"/>
                    <a:pt x="43480" y="71941"/>
                  </a:cubicBezTo>
                  <a:lnTo>
                    <a:pt x="103774" y="66417"/>
                  </a:lnTo>
                  <a:lnTo>
                    <a:pt x="103488" y="62988"/>
                  </a:lnTo>
                  <a:cubicBezTo>
                    <a:pt x="102440" y="53368"/>
                    <a:pt x="99106" y="46129"/>
                    <a:pt x="93677" y="41366"/>
                  </a:cubicBezTo>
                  <a:cubicBezTo>
                    <a:pt x="88152" y="36508"/>
                    <a:pt x="80819" y="34508"/>
                    <a:pt x="71579" y="353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Vrije vorm: vorm 59">
              <a:extLst>
                <a:ext uri="{FF2B5EF4-FFF2-40B4-BE49-F238E27FC236}">
                  <a16:creationId xmlns:a16="http://schemas.microsoft.com/office/drawing/2014/main" id="{911B2796-2FAD-4F9B-8A52-937BAB0ADB63}"/>
                </a:ext>
              </a:extLst>
            </p:cNvPr>
            <p:cNvSpPr/>
            <p:nvPr/>
          </p:nvSpPr>
          <p:spPr>
            <a:xfrm>
              <a:off x="8375338" y="-2103553"/>
              <a:ext cx="71722" cy="77247"/>
            </a:xfrm>
            <a:custGeom>
              <a:avLst/>
              <a:gdLst>
                <a:gd name="connsiteX0" fmla="*/ 34099 w 71722"/>
                <a:gd name="connsiteY0" fmla="*/ 24098 h 77247"/>
                <a:gd name="connsiteX1" fmla="*/ 44100 w 71722"/>
                <a:gd name="connsiteY1" fmla="*/ 1810 h 77247"/>
                <a:gd name="connsiteX2" fmla="*/ 64389 w 71722"/>
                <a:gd name="connsiteY2" fmla="*/ 0 h 77247"/>
                <a:gd name="connsiteX3" fmla="*/ 47339 w 71722"/>
                <a:gd name="connsiteY3" fmla="*/ 36671 h 77247"/>
                <a:gd name="connsiteX4" fmla="*/ 71723 w 71722"/>
                <a:gd name="connsiteY4" fmla="*/ 71057 h 77247"/>
                <a:gd name="connsiteX5" fmla="*/ 51339 w 71722"/>
                <a:gd name="connsiteY5" fmla="*/ 72962 h 77247"/>
                <a:gd name="connsiteX6" fmla="*/ 36576 w 71722"/>
                <a:gd name="connsiteY6" fmla="*/ 51816 h 77247"/>
                <a:gd name="connsiteX7" fmla="*/ 26003 w 71722"/>
                <a:gd name="connsiteY7" fmla="*/ 75343 h 77247"/>
                <a:gd name="connsiteX8" fmla="*/ 5524 w 71722"/>
                <a:gd name="connsiteY8" fmla="*/ 77248 h 77247"/>
                <a:gd name="connsiteX9" fmla="*/ 23336 w 71722"/>
                <a:gd name="connsiteY9" fmla="*/ 39053 h 77247"/>
                <a:gd name="connsiteX10" fmla="*/ 0 w 71722"/>
                <a:gd name="connsiteY10" fmla="*/ 6096 h 77247"/>
                <a:gd name="connsiteX11" fmla="*/ 20383 w 71722"/>
                <a:gd name="connsiteY11" fmla="*/ 4191 h 77247"/>
                <a:gd name="connsiteX12" fmla="*/ 34099 w 71722"/>
                <a:gd name="connsiteY12" fmla="*/ 24098 h 7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1722" h="77247">
                  <a:moveTo>
                    <a:pt x="34099" y="24098"/>
                  </a:moveTo>
                  <a:lnTo>
                    <a:pt x="44100" y="1810"/>
                  </a:lnTo>
                  <a:lnTo>
                    <a:pt x="64389" y="0"/>
                  </a:lnTo>
                  <a:lnTo>
                    <a:pt x="47339" y="36671"/>
                  </a:lnTo>
                  <a:lnTo>
                    <a:pt x="71723" y="71057"/>
                  </a:lnTo>
                  <a:lnTo>
                    <a:pt x="51339" y="72962"/>
                  </a:lnTo>
                  <a:lnTo>
                    <a:pt x="36576" y="51816"/>
                  </a:lnTo>
                  <a:lnTo>
                    <a:pt x="26003" y="75343"/>
                  </a:lnTo>
                  <a:lnTo>
                    <a:pt x="5524" y="77248"/>
                  </a:lnTo>
                  <a:lnTo>
                    <a:pt x="23336" y="39053"/>
                  </a:lnTo>
                  <a:lnTo>
                    <a:pt x="0" y="6096"/>
                  </a:lnTo>
                  <a:lnTo>
                    <a:pt x="20383" y="4191"/>
                  </a:lnTo>
                  <a:lnTo>
                    <a:pt x="34099" y="240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" name="Vrije vorm: vorm 60">
            <a:extLst>
              <a:ext uri="{FF2B5EF4-FFF2-40B4-BE49-F238E27FC236}">
                <a16:creationId xmlns:a16="http://schemas.microsoft.com/office/drawing/2014/main" id="{A6C165FF-622E-4884-AA39-14D6B808A75B}"/>
              </a:ext>
            </a:extLst>
          </p:cNvPr>
          <p:cNvSpPr/>
          <p:nvPr userDrawn="1"/>
        </p:nvSpPr>
        <p:spPr>
          <a:xfrm>
            <a:off x="-2967842" y="1442437"/>
            <a:ext cx="56248" cy="56248"/>
          </a:xfrm>
          <a:custGeom>
            <a:avLst/>
            <a:gdLst>
              <a:gd name="connsiteX0" fmla="*/ 74866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6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6" y="37433"/>
                </a:moveTo>
                <a:cubicBezTo>
                  <a:pt x="74866" y="58107"/>
                  <a:pt x="58107" y="74867"/>
                  <a:pt x="37433" y="74867"/>
                </a:cubicBezTo>
                <a:cubicBezTo>
                  <a:pt x="16759" y="74867"/>
                  <a:pt x="0" y="58107"/>
                  <a:pt x="0" y="37433"/>
                </a:cubicBezTo>
                <a:cubicBezTo>
                  <a:pt x="0" y="16759"/>
                  <a:pt x="16759" y="0"/>
                  <a:pt x="37433" y="0"/>
                </a:cubicBezTo>
                <a:cubicBezTo>
                  <a:pt x="58107" y="0"/>
                  <a:pt x="74866" y="16759"/>
                  <a:pt x="74866" y="37433"/>
                </a:cubicBezTo>
                <a:close/>
              </a:path>
            </a:pathLst>
          </a:custGeom>
          <a:solidFill>
            <a:srgbClr val="EE7D11">
              <a:alpha val="2784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Vrije vorm: vorm 61">
            <a:extLst>
              <a:ext uri="{FF2B5EF4-FFF2-40B4-BE49-F238E27FC236}">
                <a16:creationId xmlns:a16="http://schemas.microsoft.com/office/drawing/2014/main" id="{47BB2F1B-166B-4A68-97C0-8CCC5D86E1A1}"/>
              </a:ext>
            </a:extLst>
          </p:cNvPr>
          <p:cNvSpPr/>
          <p:nvPr userDrawn="1"/>
        </p:nvSpPr>
        <p:spPr>
          <a:xfrm>
            <a:off x="-2970512" y="-177549"/>
            <a:ext cx="141194" cy="125950"/>
          </a:xfrm>
          <a:custGeom>
            <a:avLst/>
            <a:gdLst>
              <a:gd name="connsiteX0" fmla="*/ 184309 w 187928"/>
              <a:gd name="connsiteY0" fmla="*/ 33909 h 167639"/>
              <a:gd name="connsiteX1" fmla="*/ 158115 w 187928"/>
              <a:gd name="connsiteY1" fmla="*/ 33909 h 167639"/>
              <a:gd name="connsiteX2" fmla="*/ 158115 w 187928"/>
              <a:gd name="connsiteY2" fmla="*/ 114110 h 167639"/>
              <a:gd name="connsiteX3" fmla="*/ 161544 w 187928"/>
              <a:gd name="connsiteY3" fmla="*/ 127254 h 167639"/>
              <a:gd name="connsiteX4" fmla="*/ 175069 w 187928"/>
              <a:gd name="connsiteY4" fmla="*/ 131350 h 167639"/>
              <a:gd name="connsiteX5" fmla="*/ 187928 w 187928"/>
              <a:gd name="connsiteY5" fmla="*/ 130112 h 167639"/>
              <a:gd name="connsiteX6" fmla="*/ 187928 w 187928"/>
              <a:gd name="connsiteY6" fmla="*/ 163640 h 167639"/>
              <a:gd name="connsiteX7" fmla="*/ 161258 w 187928"/>
              <a:gd name="connsiteY7" fmla="*/ 167640 h 167639"/>
              <a:gd name="connsiteX8" fmla="*/ 113729 w 187928"/>
              <a:gd name="connsiteY8" fmla="*/ 120587 h 167639"/>
              <a:gd name="connsiteX9" fmla="*/ 113729 w 187928"/>
              <a:gd name="connsiteY9" fmla="*/ 34004 h 167639"/>
              <a:gd name="connsiteX10" fmla="*/ 71438 w 187928"/>
              <a:gd name="connsiteY10" fmla="*/ 34004 h 167639"/>
              <a:gd name="connsiteX11" fmla="*/ 71438 w 187928"/>
              <a:gd name="connsiteY11" fmla="*/ 166021 h 167639"/>
              <a:gd name="connsiteX12" fmla="*/ 27146 w 187928"/>
              <a:gd name="connsiteY12" fmla="*/ 166021 h 167639"/>
              <a:gd name="connsiteX13" fmla="*/ 27146 w 187928"/>
              <a:gd name="connsiteY13" fmla="*/ 33909 h 167639"/>
              <a:gd name="connsiteX14" fmla="*/ 0 w 187928"/>
              <a:gd name="connsiteY14" fmla="*/ 33909 h 167639"/>
              <a:gd name="connsiteX15" fmla="*/ 0 w 187928"/>
              <a:gd name="connsiteY15" fmla="*/ 0 h 167639"/>
              <a:gd name="connsiteX16" fmla="*/ 184213 w 187928"/>
              <a:gd name="connsiteY16" fmla="*/ 0 h 167639"/>
              <a:gd name="connsiteX17" fmla="*/ 184213 w 187928"/>
              <a:gd name="connsiteY17" fmla="*/ 33909 h 16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7928" h="167639">
                <a:moveTo>
                  <a:pt x="184309" y="33909"/>
                </a:moveTo>
                <a:lnTo>
                  <a:pt x="158115" y="33909"/>
                </a:lnTo>
                <a:lnTo>
                  <a:pt x="158115" y="114110"/>
                </a:lnTo>
                <a:cubicBezTo>
                  <a:pt x="158115" y="120110"/>
                  <a:pt x="159258" y="124492"/>
                  <a:pt x="161544" y="127254"/>
                </a:cubicBezTo>
                <a:cubicBezTo>
                  <a:pt x="163830" y="129921"/>
                  <a:pt x="168402" y="131350"/>
                  <a:pt x="175069" y="131350"/>
                </a:cubicBezTo>
                <a:cubicBezTo>
                  <a:pt x="179546" y="131350"/>
                  <a:pt x="183833" y="130969"/>
                  <a:pt x="187928" y="130112"/>
                </a:cubicBezTo>
                <a:lnTo>
                  <a:pt x="187928" y="163640"/>
                </a:lnTo>
                <a:cubicBezTo>
                  <a:pt x="179927" y="166307"/>
                  <a:pt x="171069" y="167640"/>
                  <a:pt x="161258" y="167640"/>
                </a:cubicBezTo>
                <a:cubicBezTo>
                  <a:pt x="130207" y="167640"/>
                  <a:pt x="114395" y="151924"/>
                  <a:pt x="113729" y="120587"/>
                </a:cubicBezTo>
                <a:lnTo>
                  <a:pt x="113729" y="34004"/>
                </a:lnTo>
                <a:lnTo>
                  <a:pt x="71438" y="34004"/>
                </a:lnTo>
                <a:lnTo>
                  <a:pt x="71438" y="166021"/>
                </a:lnTo>
                <a:lnTo>
                  <a:pt x="27146" y="166021"/>
                </a:lnTo>
                <a:lnTo>
                  <a:pt x="27146" y="33909"/>
                </a:lnTo>
                <a:lnTo>
                  <a:pt x="0" y="33909"/>
                </a:lnTo>
                <a:lnTo>
                  <a:pt x="0" y="0"/>
                </a:lnTo>
                <a:lnTo>
                  <a:pt x="184213" y="0"/>
                </a:lnTo>
                <a:lnTo>
                  <a:pt x="184213" y="33909"/>
                </a:lnTo>
                <a:close/>
              </a:path>
            </a:pathLst>
          </a:custGeom>
          <a:solidFill>
            <a:srgbClr val="EE7D11">
              <a:alpha val="2784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Vrije vorm: vorm 62">
            <a:extLst>
              <a:ext uri="{FF2B5EF4-FFF2-40B4-BE49-F238E27FC236}">
                <a16:creationId xmlns:a16="http://schemas.microsoft.com/office/drawing/2014/main" id="{8EB29B6C-B7AA-4054-8EFF-3A6E23AA35B3}"/>
              </a:ext>
            </a:extLst>
          </p:cNvPr>
          <p:cNvSpPr/>
          <p:nvPr userDrawn="1"/>
        </p:nvSpPr>
        <p:spPr>
          <a:xfrm>
            <a:off x="-2273600" y="1311457"/>
            <a:ext cx="141194" cy="125950"/>
          </a:xfrm>
          <a:custGeom>
            <a:avLst/>
            <a:gdLst>
              <a:gd name="connsiteX0" fmla="*/ 184309 w 187928"/>
              <a:gd name="connsiteY0" fmla="*/ 33909 h 167639"/>
              <a:gd name="connsiteX1" fmla="*/ 158115 w 187928"/>
              <a:gd name="connsiteY1" fmla="*/ 33909 h 167639"/>
              <a:gd name="connsiteX2" fmla="*/ 158115 w 187928"/>
              <a:gd name="connsiteY2" fmla="*/ 114109 h 167639"/>
              <a:gd name="connsiteX3" fmla="*/ 161544 w 187928"/>
              <a:gd name="connsiteY3" fmla="*/ 127254 h 167639"/>
              <a:gd name="connsiteX4" fmla="*/ 175070 w 187928"/>
              <a:gd name="connsiteY4" fmla="*/ 131350 h 167639"/>
              <a:gd name="connsiteX5" fmla="*/ 187928 w 187928"/>
              <a:gd name="connsiteY5" fmla="*/ 130112 h 167639"/>
              <a:gd name="connsiteX6" fmla="*/ 187928 w 187928"/>
              <a:gd name="connsiteY6" fmla="*/ 163640 h 167639"/>
              <a:gd name="connsiteX7" fmla="*/ 161258 w 187928"/>
              <a:gd name="connsiteY7" fmla="*/ 167640 h 167639"/>
              <a:gd name="connsiteX8" fmla="*/ 113729 w 187928"/>
              <a:gd name="connsiteY8" fmla="*/ 120587 h 167639"/>
              <a:gd name="connsiteX9" fmla="*/ 113729 w 187928"/>
              <a:gd name="connsiteY9" fmla="*/ 33909 h 167639"/>
              <a:gd name="connsiteX10" fmla="*/ 71438 w 187928"/>
              <a:gd name="connsiteY10" fmla="*/ 33909 h 167639"/>
              <a:gd name="connsiteX11" fmla="*/ 71438 w 187928"/>
              <a:gd name="connsiteY11" fmla="*/ 165925 h 167639"/>
              <a:gd name="connsiteX12" fmla="*/ 27146 w 187928"/>
              <a:gd name="connsiteY12" fmla="*/ 165925 h 167639"/>
              <a:gd name="connsiteX13" fmla="*/ 27146 w 187928"/>
              <a:gd name="connsiteY13" fmla="*/ 33909 h 167639"/>
              <a:gd name="connsiteX14" fmla="*/ 0 w 187928"/>
              <a:gd name="connsiteY14" fmla="*/ 33909 h 167639"/>
              <a:gd name="connsiteX15" fmla="*/ 0 w 187928"/>
              <a:gd name="connsiteY15" fmla="*/ 0 h 167639"/>
              <a:gd name="connsiteX16" fmla="*/ 184214 w 187928"/>
              <a:gd name="connsiteY16" fmla="*/ 0 h 167639"/>
              <a:gd name="connsiteX17" fmla="*/ 184214 w 187928"/>
              <a:gd name="connsiteY17" fmla="*/ 33909 h 16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7928" h="167639">
                <a:moveTo>
                  <a:pt x="184309" y="33909"/>
                </a:moveTo>
                <a:lnTo>
                  <a:pt x="158115" y="33909"/>
                </a:lnTo>
                <a:lnTo>
                  <a:pt x="158115" y="114109"/>
                </a:lnTo>
                <a:cubicBezTo>
                  <a:pt x="158115" y="120110"/>
                  <a:pt x="159258" y="124492"/>
                  <a:pt x="161544" y="127254"/>
                </a:cubicBezTo>
                <a:cubicBezTo>
                  <a:pt x="163830" y="129921"/>
                  <a:pt x="168402" y="131350"/>
                  <a:pt x="175070" y="131350"/>
                </a:cubicBezTo>
                <a:cubicBezTo>
                  <a:pt x="179546" y="131350"/>
                  <a:pt x="183833" y="130969"/>
                  <a:pt x="187928" y="130112"/>
                </a:cubicBezTo>
                <a:lnTo>
                  <a:pt x="187928" y="163640"/>
                </a:lnTo>
                <a:cubicBezTo>
                  <a:pt x="179927" y="166306"/>
                  <a:pt x="171069" y="167640"/>
                  <a:pt x="161258" y="167640"/>
                </a:cubicBezTo>
                <a:cubicBezTo>
                  <a:pt x="130207" y="167640"/>
                  <a:pt x="114395" y="151924"/>
                  <a:pt x="113729" y="120587"/>
                </a:cubicBezTo>
                <a:lnTo>
                  <a:pt x="113729" y="33909"/>
                </a:lnTo>
                <a:lnTo>
                  <a:pt x="71438" y="33909"/>
                </a:lnTo>
                <a:lnTo>
                  <a:pt x="71438" y="165925"/>
                </a:lnTo>
                <a:lnTo>
                  <a:pt x="27146" y="165925"/>
                </a:lnTo>
                <a:lnTo>
                  <a:pt x="27146" y="33909"/>
                </a:lnTo>
                <a:lnTo>
                  <a:pt x="0" y="33909"/>
                </a:lnTo>
                <a:lnTo>
                  <a:pt x="0" y="0"/>
                </a:lnTo>
                <a:lnTo>
                  <a:pt x="184214" y="0"/>
                </a:lnTo>
                <a:lnTo>
                  <a:pt x="184214" y="33909"/>
                </a:lnTo>
                <a:close/>
              </a:path>
            </a:pathLst>
          </a:custGeom>
          <a:solidFill>
            <a:srgbClr val="EE7D11">
              <a:alpha val="2784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4" name="Graphic 9">
            <a:extLst>
              <a:ext uri="{FF2B5EF4-FFF2-40B4-BE49-F238E27FC236}">
                <a16:creationId xmlns:a16="http://schemas.microsoft.com/office/drawing/2014/main" id="{AC72AEA4-BF11-4FDE-89E2-AD07745586F7}"/>
              </a:ext>
            </a:extLst>
          </p:cNvPr>
          <p:cNvGrpSpPr/>
          <p:nvPr userDrawn="1"/>
        </p:nvGrpSpPr>
        <p:grpSpPr>
          <a:xfrm>
            <a:off x="-3096384" y="816095"/>
            <a:ext cx="226232" cy="298949"/>
            <a:chOff x="3949230" y="-2556891"/>
            <a:chExt cx="301115" cy="397901"/>
          </a:xfrm>
          <a:solidFill>
            <a:srgbClr val="EE7D11">
              <a:alpha val="10196"/>
            </a:srgbClr>
          </a:solidFill>
        </p:grpSpPr>
        <p:sp>
          <p:nvSpPr>
            <p:cNvPr id="65" name="Vrije vorm: vorm 64">
              <a:extLst>
                <a:ext uri="{FF2B5EF4-FFF2-40B4-BE49-F238E27FC236}">
                  <a16:creationId xmlns:a16="http://schemas.microsoft.com/office/drawing/2014/main" id="{189EC127-9843-4A92-BD3E-3FB0BF54A70D}"/>
                </a:ext>
              </a:extLst>
            </p:cNvPr>
            <p:cNvSpPr/>
            <p:nvPr/>
          </p:nvSpPr>
          <p:spPr>
            <a:xfrm>
              <a:off x="3949230" y="-2556891"/>
              <a:ext cx="95324" cy="75564"/>
            </a:xfrm>
            <a:custGeom>
              <a:avLst/>
              <a:gdLst>
                <a:gd name="connsiteX0" fmla="*/ 16985 w 95324"/>
                <a:gd name="connsiteY0" fmla="*/ 18330 h 75564"/>
                <a:gd name="connsiteX1" fmla="*/ 29463 w 95324"/>
                <a:gd name="connsiteY1" fmla="*/ 17378 h 75564"/>
                <a:gd name="connsiteX2" fmla="*/ 40512 w 95324"/>
                <a:gd name="connsiteY2" fmla="*/ 23283 h 75564"/>
                <a:gd name="connsiteX3" fmla="*/ 45274 w 95324"/>
                <a:gd name="connsiteY3" fmla="*/ 10139 h 75564"/>
                <a:gd name="connsiteX4" fmla="*/ 56609 w 95324"/>
                <a:gd name="connsiteY4" fmla="*/ 1852 h 75564"/>
                <a:gd name="connsiteX5" fmla="*/ 77945 w 95324"/>
                <a:gd name="connsiteY5" fmla="*/ 3090 h 75564"/>
                <a:gd name="connsiteX6" fmla="*/ 92518 w 95324"/>
                <a:gd name="connsiteY6" fmla="*/ 22236 h 75564"/>
                <a:gd name="connsiteX7" fmla="*/ 93566 w 95324"/>
                <a:gd name="connsiteY7" fmla="*/ 46334 h 75564"/>
                <a:gd name="connsiteX8" fmla="*/ 78040 w 95324"/>
                <a:gd name="connsiteY8" fmla="*/ 61003 h 75564"/>
                <a:gd name="connsiteX9" fmla="*/ 64038 w 95324"/>
                <a:gd name="connsiteY9" fmla="*/ 61860 h 75564"/>
                <a:gd name="connsiteX10" fmla="*/ 51942 w 95324"/>
                <a:gd name="connsiteY10" fmla="*/ 54906 h 75564"/>
                <a:gd name="connsiteX11" fmla="*/ 47274 w 95324"/>
                <a:gd name="connsiteY11" fmla="*/ 66527 h 75564"/>
                <a:gd name="connsiteX12" fmla="*/ 37083 w 95324"/>
                <a:gd name="connsiteY12" fmla="*/ 73766 h 75564"/>
                <a:gd name="connsiteX13" fmla="*/ 16509 w 95324"/>
                <a:gd name="connsiteY13" fmla="*/ 72813 h 75564"/>
                <a:gd name="connsiteX14" fmla="*/ 2507 w 95324"/>
                <a:gd name="connsiteY14" fmla="*/ 55002 h 75564"/>
                <a:gd name="connsiteX15" fmla="*/ 1745 w 95324"/>
                <a:gd name="connsiteY15" fmla="*/ 32332 h 75564"/>
                <a:gd name="connsiteX16" fmla="*/ 16985 w 95324"/>
                <a:gd name="connsiteY16" fmla="*/ 18330 h 75564"/>
                <a:gd name="connsiteX17" fmla="*/ 61657 w 95324"/>
                <a:gd name="connsiteY17" fmla="*/ 19759 h 75564"/>
                <a:gd name="connsiteX18" fmla="*/ 53751 w 95324"/>
                <a:gd name="connsiteY18" fmla="*/ 26427 h 75564"/>
                <a:gd name="connsiteX19" fmla="*/ 53561 w 95324"/>
                <a:gd name="connsiteY19" fmla="*/ 36523 h 75564"/>
                <a:gd name="connsiteX20" fmla="*/ 60133 w 95324"/>
                <a:gd name="connsiteY20" fmla="*/ 44143 h 75564"/>
                <a:gd name="connsiteX21" fmla="*/ 70515 w 95324"/>
                <a:gd name="connsiteY21" fmla="*/ 44143 h 75564"/>
                <a:gd name="connsiteX22" fmla="*/ 78326 w 95324"/>
                <a:gd name="connsiteY22" fmla="*/ 37571 h 75564"/>
                <a:gd name="connsiteX23" fmla="*/ 78516 w 95324"/>
                <a:gd name="connsiteY23" fmla="*/ 27284 h 75564"/>
                <a:gd name="connsiteX24" fmla="*/ 71944 w 95324"/>
                <a:gd name="connsiteY24" fmla="*/ 19664 h 75564"/>
                <a:gd name="connsiteX25" fmla="*/ 61657 w 95324"/>
                <a:gd name="connsiteY25" fmla="*/ 19759 h 75564"/>
                <a:gd name="connsiteX26" fmla="*/ 24224 w 95324"/>
                <a:gd name="connsiteY26" fmla="*/ 35380 h 75564"/>
                <a:gd name="connsiteX27" fmla="*/ 16985 w 95324"/>
                <a:gd name="connsiteY27" fmla="*/ 41095 h 75564"/>
                <a:gd name="connsiteX28" fmla="*/ 16699 w 95324"/>
                <a:gd name="connsiteY28" fmla="*/ 49858 h 75564"/>
                <a:gd name="connsiteX29" fmla="*/ 22414 w 95324"/>
                <a:gd name="connsiteY29" fmla="*/ 56335 h 75564"/>
                <a:gd name="connsiteX30" fmla="*/ 31653 w 95324"/>
                <a:gd name="connsiteY30" fmla="*/ 56050 h 75564"/>
                <a:gd name="connsiteX31" fmla="*/ 39083 w 95324"/>
                <a:gd name="connsiteY31" fmla="*/ 50239 h 75564"/>
                <a:gd name="connsiteX32" fmla="*/ 39464 w 95324"/>
                <a:gd name="connsiteY32" fmla="*/ 41476 h 75564"/>
                <a:gd name="connsiteX33" fmla="*/ 33558 w 95324"/>
                <a:gd name="connsiteY33" fmla="*/ 34999 h 75564"/>
                <a:gd name="connsiteX34" fmla="*/ 24224 w 95324"/>
                <a:gd name="connsiteY34" fmla="*/ 35380 h 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5324" h="75564">
                  <a:moveTo>
                    <a:pt x="16985" y="18330"/>
                  </a:moveTo>
                  <a:cubicBezTo>
                    <a:pt x="21271" y="16806"/>
                    <a:pt x="25367" y="16521"/>
                    <a:pt x="29463" y="17378"/>
                  </a:cubicBezTo>
                  <a:cubicBezTo>
                    <a:pt x="33558" y="18330"/>
                    <a:pt x="37178" y="20235"/>
                    <a:pt x="40512" y="23283"/>
                  </a:cubicBezTo>
                  <a:cubicBezTo>
                    <a:pt x="40988" y="18330"/>
                    <a:pt x="42607" y="13949"/>
                    <a:pt x="45274" y="10139"/>
                  </a:cubicBezTo>
                  <a:cubicBezTo>
                    <a:pt x="47941" y="6329"/>
                    <a:pt x="51751" y="3567"/>
                    <a:pt x="56609" y="1852"/>
                  </a:cubicBezTo>
                  <a:cubicBezTo>
                    <a:pt x="64419" y="-1005"/>
                    <a:pt x="71468" y="-529"/>
                    <a:pt x="77945" y="3090"/>
                  </a:cubicBezTo>
                  <a:cubicBezTo>
                    <a:pt x="84422" y="6710"/>
                    <a:pt x="89280" y="13092"/>
                    <a:pt x="92518" y="22236"/>
                  </a:cubicBezTo>
                  <a:cubicBezTo>
                    <a:pt x="95852" y="31380"/>
                    <a:pt x="96233" y="39381"/>
                    <a:pt x="93566" y="46334"/>
                  </a:cubicBezTo>
                  <a:cubicBezTo>
                    <a:pt x="90994" y="53287"/>
                    <a:pt x="85851" y="58240"/>
                    <a:pt x="78040" y="61003"/>
                  </a:cubicBezTo>
                  <a:cubicBezTo>
                    <a:pt x="73182" y="62812"/>
                    <a:pt x="68515" y="63098"/>
                    <a:pt x="64038" y="61860"/>
                  </a:cubicBezTo>
                  <a:cubicBezTo>
                    <a:pt x="59562" y="60717"/>
                    <a:pt x="55466" y="58335"/>
                    <a:pt x="51942" y="54906"/>
                  </a:cubicBezTo>
                  <a:cubicBezTo>
                    <a:pt x="51370" y="59383"/>
                    <a:pt x="49751" y="63193"/>
                    <a:pt x="47274" y="66527"/>
                  </a:cubicBezTo>
                  <a:cubicBezTo>
                    <a:pt x="44798" y="69861"/>
                    <a:pt x="41369" y="72242"/>
                    <a:pt x="37083" y="73766"/>
                  </a:cubicBezTo>
                  <a:cubicBezTo>
                    <a:pt x="29653" y="76433"/>
                    <a:pt x="22795" y="76147"/>
                    <a:pt x="16509" y="72813"/>
                  </a:cubicBezTo>
                  <a:cubicBezTo>
                    <a:pt x="10317" y="69480"/>
                    <a:pt x="5555" y="63479"/>
                    <a:pt x="2507" y="55002"/>
                  </a:cubicBezTo>
                  <a:cubicBezTo>
                    <a:pt x="-541" y="46525"/>
                    <a:pt x="-827" y="39000"/>
                    <a:pt x="1745" y="32332"/>
                  </a:cubicBezTo>
                  <a:cubicBezTo>
                    <a:pt x="4412" y="25760"/>
                    <a:pt x="9460" y="21093"/>
                    <a:pt x="16985" y="18330"/>
                  </a:cubicBezTo>
                  <a:close/>
                  <a:moveTo>
                    <a:pt x="61657" y="19759"/>
                  </a:moveTo>
                  <a:cubicBezTo>
                    <a:pt x="57847" y="21188"/>
                    <a:pt x="55180" y="23379"/>
                    <a:pt x="53751" y="26427"/>
                  </a:cubicBezTo>
                  <a:cubicBezTo>
                    <a:pt x="52227" y="29475"/>
                    <a:pt x="52227" y="32808"/>
                    <a:pt x="53561" y="36523"/>
                  </a:cubicBezTo>
                  <a:cubicBezTo>
                    <a:pt x="54894" y="40238"/>
                    <a:pt x="57085" y="42714"/>
                    <a:pt x="60133" y="44143"/>
                  </a:cubicBezTo>
                  <a:cubicBezTo>
                    <a:pt x="63181" y="45477"/>
                    <a:pt x="66610" y="45477"/>
                    <a:pt x="70515" y="44143"/>
                  </a:cubicBezTo>
                  <a:cubicBezTo>
                    <a:pt x="74230" y="42810"/>
                    <a:pt x="76897" y="40619"/>
                    <a:pt x="78326" y="37571"/>
                  </a:cubicBezTo>
                  <a:cubicBezTo>
                    <a:pt x="79850" y="34618"/>
                    <a:pt x="79850" y="31189"/>
                    <a:pt x="78516" y="27284"/>
                  </a:cubicBezTo>
                  <a:cubicBezTo>
                    <a:pt x="77183" y="23474"/>
                    <a:pt x="74992" y="20998"/>
                    <a:pt x="71944" y="19664"/>
                  </a:cubicBezTo>
                  <a:cubicBezTo>
                    <a:pt x="68991" y="18235"/>
                    <a:pt x="65562" y="18330"/>
                    <a:pt x="61657" y="19759"/>
                  </a:cubicBezTo>
                  <a:close/>
                  <a:moveTo>
                    <a:pt x="24224" y="35380"/>
                  </a:moveTo>
                  <a:cubicBezTo>
                    <a:pt x="20795" y="36619"/>
                    <a:pt x="18413" y="38524"/>
                    <a:pt x="16985" y="41095"/>
                  </a:cubicBezTo>
                  <a:cubicBezTo>
                    <a:pt x="15556" y="43667"/>
                    <a:pt x="15461" y="46525"/>
                    <a:pt x="16699" y="49858"/>
                  </a:cubicBezTo>
                  <a:cubicBezTo>
                    <a:pt x="17842" y="53097"/>
                    <a:pt x="19842" y="55287"/>
                    <a:pt x="22414" y="56335"/>
                  </a:cubicBezTo>
                  <a:cubicBezTo>
                    <a:pt x="25081" y="57383"/>
                    <a:pt x="28129" y="57288"/>
                    <a:pt x="31653" y="56050"/>
                  </a:cubicBezTo>
                  <a:cubicBezTo>
                    <a:pt x="35177" y="54811"/>
                    <a:pt x="37654" y="52811"/>
                    <a:pt x="39083" y="50239"/>
                  </a:cubicBezTo>
                  <a:cubicBezTo>
                    <a:pt x="40512" y="47668"/>
                    <a:pt x="40702" y="44715"/>
                    <a:pt x="39464" y="41476"/>
                  </a:cubicBezTo>
                  <a:cubicBezTo>
                    <a:pt x="38226" y="38238"/>
                    <a:pt x="36321" y="36047"/>
                    <a:pt x="33558" y="34999"/>
                  </a:cubicBezTo>
                  <a:cubicBezTo>
                    <a:pt x="30796" y="33952"/>
                    <a:pt x="27653" y="34142"/>
                    <a:pt x="24224" y="35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6" name="Graphic 9">
              <a:extLst>
                <a:ext uri="{FF2B5EF4-FFF2-40B4-BE49-F238E27FC236}">
                  <a16:creationId xmlns:a16="http://schemas.microsoft.com/office/drawing/2014/main" id="{A666BAA9-0D5E-4D4A-98B9-2744173707F5}"/>
                </a:ext>
              </a:extLst>
            </p:cNvPr>
            <p:cNvGrpSpPr/>
            <p:nvPr/>
          </p:nvGrpSpPr>
          <p:grpSpPr>
            <a:xfrm>
              <a:off x="4142332" y="-2438738"/>
              <a:ext cx="108013" cy="54387"/>
              <a:chOff x="4142332" y="-2438738"/>
              <a:chExt cx="108013" cy="54387"/>
            </a:xfrm>
            <a:grpFill/>
          </p:grpSpPr>
          <p:sp>
            <p:nvSpPr>
              <p:cNvPr id="75" name="Vrije vorm: vorm 74">
                <a:extLst>
                  <a:ext uri="{FF2B5EF4-FFF2-40B4-BE49-F238E27FC236}">
                    <a16:creationId xmlns:a16="http://schemas.microsoft.com/office/drawing/2014/main" id="{8095E001-C072-4DB0-AE23-AF3AF51170D6}"/>
                  </a:ext>
                </a:extLst>
              </p:cNvPr>
              <p:cNvSpPr/>
              <p:nvPr/>
            </p:nvSpPr>
            <p:spPr>
              <a:xfrm>
                <a:off x="4142332" y="-2427022"/>
                <a:ext cx="76009" cy="42671"/>
              </a:xfrm>
              <a:custGeom>
                <a:avLst/>
                <a:gdLst>
                  <a:gd name="connsiteX0" fmla="*/ 76010 w 76009"/>
                  <a:gd name="connsiteY0" fmla="*/ 17335 h 42671"/>
                  <a:gd name="connsiteX1" fmla="*/ 6287 w 76009"/>
                  <a:gd name="connsiteY1" fmla="*/ 42672 h 42671"/>
                  <a:gd name="connsiteX2" fmla="*/ 0 w 76009"/>
                  <a:gd name="connsiteY2" fmla="*/ 25336 h 42671"/>
                  <a:gd name="connsiteX3" fmla="*/ 69723 w 76009"/>
                  <a:gd name="connsiteY3" fmla="*/ 0 h 42671"/>
                  <a:gd name="connsiteX4" fmla="*/ 76010 w 76009"/>
                  <a:gd name="connsiteY4" fmla="*/ 17335 h 4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09" h="42671">
                    <a:moveTo>
                      <a:pt x="76010" y="17335"/>
                    </a:moveTo>
                    <a:lnTo>
                      <a:pt x="6287" y="42672"/>
                    </a:lnTo>
                    <a:lnTo>
                      <a:pt x="0" y="25336"/>
                    </a:lnTo>
                    <a:lnTo>
                      <a:pt x="69723" y="0"/>
                    </a:lnTo>
                    <a:lnTo>
                      <a:pt x="76010" y="173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Vrije vorm: vorm 75">
                <a:extLst>
                  <a:ext uri="{FF2B5EF4-FFF2-40B4-BE49-F238E27FC236}">
                    <a16:creationId xmlns:a16="http://schemas.microsoft.com/office/drawing/2014/main" id="{CE8F5479-6E69-42E9-BA5A-775875CA0EC6}"/>
                  </a:ext>
                </a:extLst>
              </p:cNvPr>
              <p:cNvSpPr/>
              <p:nvPr/>
            </p:nvSpPr>
            <p:spPr>
              <a:xfrm>
                <a:off x="4174336" y="-2438738"/>
                <a:ext cx="76009" cy="42671"/>
              </a:xfrm>
              <a:custGeom>
                <a:avLst/>
                <a:gdLst>
                  <a:gd name="connsiteX0" fmla="*/ 76009 w 76009"/>
                  <a:gd name="connsiteY0" fmla="*/ 17335 h 42671"/>
                  <a:gd name="connsiteX1" fmla="*/ 6287 w 76009"/>
                  <a:gd name="connsiteY1" fmla="*/ 42672 h 42671"/>
                  <a:gd name="connsiteX2" fmla="*/ 0 w 76009"/>
                  <a:gd name="connsiteY2" fmla="*/ 25336 h 42671"/>
                  <a:gd name="connsiteX3" fmla="*/ 69723 w 76009"/>
                  <a:gd name="connsiteY3" fmla="*/ 0 h 42671"/>
                  <a:gd name="connsiteX4" fmla="*/ 76009 w 76009"/>
                  <a:gd name="connsiteY4" fmla="*/ 17335 h 4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09" h="42671">
                    <a:moveTo>
                      <a:pt x="76009" y="17335"/>
                    </a:moveTo>
                    <a:lnTo>
                      <a:pt x="6287" y="42672"/>
                    </a:lnTo>
                    <a:lnTo>
                      <a:pt x="0" y="25336"/>
                    </a:lnTo>
                    <a:lnTo>
                      <a:pt x="69723" y="0"/>
                    </a:lnTo>
                    <a:lnTo>
                      <a:pt x="76009" y="173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7" name="Vrije vorm: vorm 66">
              <a:extLst>
                <a:ext uri="{FF2B5EF4-FFF2-40B4-BE49-F238E27FC236}">
                  <a16:creationId xmlns:a16="http://schemas.microsoft.com/office/drawing/2014/main" id="{88084FBB-0EAD-4FBF-BB37-463CF21398FB}"/>
                </a:ext>
              </a:extLst>
            </p:cNvPr>
            <p:cNvSpPr/>
            <p:nvPr/>
          </p:nvSpPr>
          <p:spPr>
            <a:xfrm>
              <a:off x="3949356" y="-2483982"/>
              <a:ext cx="213931" cy="249364"/>
            </a:xfrm>
            <a:custGeom>
              <a:avLst/>
              <a:gdLst>
                <a:gd name="connsiteX0" fmla="*/ 140017 w 213931"/>
                <a:gd name="connsiteY0" fmla="*/ 112204 h 249364"/>
                <a:gd name="connsiteX1" fmla="*/ 116300 w 213931"/>
                <a:gd name="connsiteY1" fmla="*/ 196120 h 249364"/>
                <a:gd name="connsiteX2" fmla="*/ 201930 w 213931"/>
                <a:gd name="connsiteY2" fmla="*/ 164973 h 249364"/>
                <a:gd name="connsiteX3" fmla="*/ 213932 w 213931"/>
                <a:gd name="connsiteY3" fmla="*/ 197929 h 249364"/>
                <a:gd name="connsiteX4" fmla="*/ 72580 w 213931"/>
                <a:gd name="connsiteY4" fmla="*/ 249365 h 249364"/>
                <a:gd name="connsiteX5" fmla="*/ 65056 w 213931"/>
                <a:gd name="connsiteY5" fmla="*/ 228695 h 249364"/>
                <a:gd name="connsiteX6" fmla="*/ 96012 w 213931"/>
                <a:gd name="connsiteY6" fmla="*/ 126968 h 249364"/>
                <a:gd name="connsiteX7" fmla="*/ 7525 w 213931"/>
                <a:gd name="connsiteY7" fmla="*/ 70866 h 249364"/>
                <a:gd name="connsiteX8" fmla="*/ 0 w 213931"/>
                <a:gd name="connsiteY8" fmla="*/ 50197 h 249364"/>
                <a:gd name="connsiteX9" fmla="*/ 138017 w 213931"/>
                <a:gd name="connsiteY9" fmla="*/ 0 h 249364"/>
                <a:gd name="connsiteX10" fmla="*/ 150114 w 213931"/>
                <a:gd name="connsiteY10" fmla="*/ 33242 h 249364"/>
                <a:gd name="connsiteX11" fmla="*/ 68485 w 213931"/>
                <a:gd name="connsiteY11" fmla="*/ 62960 h 249364"/>
                <a:gd name="connsiteX12" fmla="*/ 139160 w 213931"/>
                <a:gd name="connsiteY12" fmla="*/ 110204 h 249364"/>
                <a:gd name="connsiteX13" fmla="*/ 140017 w 213931"/>
                <a:gd name="connsiteY13" fmla="*/ 112204 h 24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931" h="249364">
                  <a:moveTo>
                    <a:pt x="140017" y="112204"/>
                  </a:moveTo>
                  <a:lnTo>
                    <a:pt x="116300" y="196120"/>
                  </a:lnTo>
                  <a:lnTo>
                    <a:pt x="201930" y="164973"/>
                  </a:lnTo>
                  <a:lnTo>
                    <a:pt x="213932" y="197929"/>
                  </a:lnTo>
                  <a:lnTo>
                    <a:pt x="72580" y="249365"/>
                  </a:lnTo>
                  <a:lnTo>
                    <a:pt x="65056" y="228695"/>
                  </a:lnTo>
                  <a:lnTo>
                    <a:pt x="96012" y="126968"/>
                  </a:lnTo>
                  <a:lnTo>
                    <a:pt x="7525" y="70866"/>
                  </a:lnTo>
                  <a:lnTo>
                    <a:pt x="0" y="50197"/>
                  </a:lnTo>
                  <a:lnTo>
                    <a:pt x="138017" y="0"/>
                  </a:lnTo>
                  <a:lnTo>
                    <a:pt x="150114" y="33242"/>
                  </a:lnTo>
                  <a:lnTo>
                    <a:pt x="68485" y="62960"/>
                  </a:lnTo>
                  <a:lnTo>
                    <a:pt x="139160" y="110204"/>
                  </a:lnTo>
                  <a:lnTo>
                    <a:pt x="140017" y="1122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A1BC64A5-8A83-48F8-9DA1-2C729597C261}"/>
                </a:ext>
              </a:extLst>
            </p:cNvPr>
            <p:cNvSpPr/>
            <p:nvPr/>
          </p:nvSpPr>
          <p:spPr>
            <a:xfrm>
              <a:off x="4035081" y="-2217609"/>
              <a:ext cx="57721" cy="58619"/>
            </a:xfrm>
            <a:custGeom>
              <a:avLst/>
              <a:gdLst>
                <a:gd name="connsiteX0" fmla="*/ 11906 w 57721"/>
                <a:gd name="connsiteY0" fmla="*/ 7280 h 58619"/>
                <a:gd name="connsiteX1" fmla="*/ 14288 w 57721"/>
                <a:gd name="connsiteY1" fmla="*/ 12519 h 58619"/>
                <a:gd name="connsiteX2" fmla="*/ 25527 w 57721"/>
                <a:gd name="connsiteY2" fmla="*/ 1279 h 58619"/>
                <a:gd name="connsiteX3" fmla="*/ 38195 w 57721"/>
                <a:gd name="connsiteY3" fmla="*/ 1660 h 58619"/>
                <a:gd name="connsiteX4" fmla="*/ 46673 w 57721"/>
                <a:gd name="connsiteY4" fmla="*/ 13376 h 58619"/>
                <a:gd name="connsiteX5" fmla="*/ 57722 w 57721"/>
                <a:gd name="connsiteY5" fmla="*/ 43761 h 58619"/>
                <a:gd name="connsiteX6" fmla="*/ 45149 w 57721"/>
                <a:gd name="connsiteY6" fmla="*/ 48333 h 58619"/>
                <a:gd name="connsiteX7" fmla="*/ 34195 w 57721"/>
                <a:gd name="connsiteY7" fmla="*/ 18329 h 58619"/>
                <a:gd name="connsiteX8" fmla="*/ 30385 w 57721"/>
                <a:gd name="connsiteY8" fmla="*/ 13186 h 58619"/>
                <a:gd name="connsiteX9" fmla="*/ 23908 w 57721"/>
                <a:gd name="connsiteY9" fmla="*/ 13471 h 58619"/>
                <a:gd name="connsiteX10" fmla="*/ 17621 w 57721"/>
                <a:gd name="connsiteY10" fmla="*/ 20901 h 58619"/>
                <a:gd name="connsiteX11" fmla="*/ 29718 w 57721"/>
                <a:gd name="connsiteY11" fmla="*/ 54048 h 58619"/>
                <a:gd name="connsiteX12" fmla="*/ 17145 w 57721"/>
                <a:gd name="connsiteY12" fmla="*/ 58620 h 58619"/>
                <a:gd name="connsiteX13" fmla="*/ 0 w 57721"/>
                <a:gd name="connsiteY13" fmla="*/ 11662 h 58619"/>
                <a:gd name="connsiteX14" fmla="*/ 11906 w 57721"/>
                <a:gd name="connsiteY14" fmla="*/ 7280 h 5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721" h="58619">
                  <a:moveTo>
                    <a:pt x="11906" y="7280"/>
                  </a:moveTo>
                  <a:lnTo>
                    <a:pt x="14288" y="12519"/>
                  </a:lnTo>
                  <a:cubicBezTo>
                    <a:pt x="16097" y="7090"/>
                    <a:pt x="19812" y="3375"/>
                    <a:pt x="25527" y="1279"/>
                  </a:cubicBezTo>
                  <a:cubicBezTo>
                    <a:pt x="30480" y="-530"/>
                    <a:pt x="34766" y="-435"/>
                    <a:pt x="38195" y="1660"/>
                  </a:cubicBezTo>
                  <a:cubicBezTo>
                    <a:pt x="41719" y="3661"/>
                    <a:pt x="44482" y="7661"/>
                    <a:pt x="46673" y="13376"/>
                  </a:cubicBezTo>
                  <a:lnTo>
                    <a:pt x="57722" y="43761"/>
                  </a:lnTo>
                  <a:lnTo>
                    <a:pt x="45149" y="48333"/>
                  </a:lnTo>
                  <a:lnTo>
                    <a:pt x="34195" y="18329"/>
                  </a:lnTo>
                  <a:cubicBezTo>
                    <a:pt x="33242" y="15662"/>
                    <a:pt x="31909" y="13948"/>
                    <a:pt x="30385" y="13186"/>
                  </a:cubicBezTo>
                  <a:cubicBezTo>
                    <a:pt x="28766" y="12424"/>
                    <a:pt x="26670" y="12519"/>
                    <a:pt x="23908" y="13471"/>
                  </a:cubicBezTo>
                  <a:cubicBezTo>
                    <a:pt x="20383" y="14710"/>
                    <a:pt x="18288" y="17186"/>
                    <a:pt x="17621" y="20901"/>
                  </a:cubicBezTo>
                  <a:lnTo>
                    <a:pt x="29718" y="54048"/>
                  </a:lnTo>
                  <a:lnTo>
                    <a:pt x="17145" y="58620"/>
                  </a:lnTo>
                  <a:lnTo>
                    <a:pt x="0" y="11662"/>
                  </a:lnTo>
                  <a:lnTo>
                    <a:pt x="11906" y="72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0B7BB5B5-8FC7-4117-915B-0B302C0D1EB8}"/>
                </a:ext>
              </a:extLst>
            </p:cNvPr>
            <p:cNvSpPr/>
            <p:nvPr/>
          </p:nvSpPr>
          <p:spPr>
            <a:xfrm>
              <a:off x="4092231" y="-2227473"/>
              <a:ext cx="49339" cy="43148"/>
            </a:xfrm>
            <a:custGeom>
              <a:avLst/>
              <a:gdLst>
                <a:gd name="connsiteX0" fmla="*/ 42482 w 49339"/>
                <a:gd name="connsiteY0" fmla="*/ 10287 h 43148"/>
                <a:gd name="connsiteX1" fmla="*/ 3715 w 49339"/>
                <a:gd name="connsiteY1" fmla="*/ 24384 h 43148"/>
                <a:gd name="connsiteX2" fmla="*/ 0 w 49339"/>
                <a:gd name="connsiteY2" fmla="*/ 14097 h 43148"/>
                <a:gd name="connsiteX3" fmla="*/ 38862 w 49339"/>
                <a:gd name="connsiteY3" fmla="*/ 0 h 43148"/>
                <a:gd name="connsiteX4" fmla="*/ 42482 w 49339"/>
                <a:gd name="connsiteY4" fmla="*/ 10287 h 43148"/>
                <a:gd name="connsiteX5" fmla="*/ 49340 w 49339"/>
                <a:gd name="connsiteY5" fmla="*/ 29051 h 43148"/>
                <a:gd name="connsiteX6" fmla="*/ 10478 w 49339"/>
                <a:gd name="connsiteY6" fmla="*/ 43148 h 43148"/>
                <a:gd name="connsiteX7" fmla="*/ 6763 w 49339"/>
                <a:gd name="connsiteY7" fmla="*/ 32861 h 43148"/>
                <a:gd name="connsiteX8" fmla="*/ 45625 w 49339"/>
                <a:gd name="connsiteY8" fmla="*/ 18764 h 43148"/>
                <a:gd name="connsiteX9" fmla="*/ 49340 w 49339"/>
                <a:gd name="connsiteY9" fmla="*/ 29051 h 4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339" h="43148">
                  <a:moveTo>
                    <a:pt x="42482" y="10287"/>
                  </a:moveTo>
                  <a:lnTo>
                    <a:pt x="3715" y="24384"/>
                  </a:lnTo>
                  <a:lnTo>
                    <a:pt x="0" y="14097"/>
                  </a:lnTo>
                  <a:lnTo>
                    <a:pt x="38862" y="0"/>
                  </a:lnTo>
                  <a:lnTo>
                    <a:pt x="42482" y="10287"/>
                  </a:lnTo>
                  <a:close/>
                  <a:moveTo>
                    <a:pt x="49340" y="29051"/>
                  </a:moveTo>
                  <a:lnTo>
                    <a:pt x="10478" y="43148"/>
                  </a:lnTo>
                  <a:lnTo>
                    <a:pt x="6763" y="32861"/>
                  </a:lnTo>
                  <a:lnTo>
                    <a:pt x="45625" y="18764"/>
                  </a:lnTo>
                  <a:lnTo>
                    <a:pt x="49340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3A468C56-614E-4290-9D81-0401056D4DC7}"/>
                </a:ext>
              </a:extLst>
            </p:cNvPr>
            <p:cNvSpPr/>
            <p:nvPr/>
          </p:nvSpPr>
          <p:spPr>
            <a:xfrm>
              <a:off x="4142949" y="-2254639"/>
              <a:ext cx="42867" cy="55433"/>
            </a:xfrm>
            <a:custGeom>
              <a:avLst/>
              <a:gdLst>
                <a:gd name="connsiteX0" fmla="*/ 40436 w 42867"/>
                <a:gd name="connsiteY0" fmla="*/ 25832 h 55433"/>
                <a:gd name="connsiteX1" fmla="*/ 41960 w 42867"/>
                <a:gd name="connsiteY1" fmla="*/ 43739 h 55433"/>
                <a:gd name="connsiteX2" fmla="*/ 31102 w 42867"/>
                <a:gd name="connsiteY2" fmla="*/ 54121 h 55433"/>
                <a:gd name="connsiteX3" fmla="*/ 16243 w 42867"/>
                <a:gd name="connsiteY3" fmla="*/ 53264 h 55433"/>
                <a:gd name="connsiteX4" fmla="*/ 5860 w 42867"/>
                <a:gd name="connsiteY4" fmla="*/ 39071 h 55433"/>
                <a:gd name="connsiteX5" fmla="*/ 2432 w 42867"/>
                <a:gd name="connsiteY5" fmla="*/ 29642 h 55433"/>
                <a:gd name="connsiteX6" fmla="*/ 908 w 42867"/>
                <a:gd name="connsiteY6" fmla="*/ 11639 h 55433"/>
                <a:gd name="connsiteX7" fmla="*/ 11766 w 42867"/>
                <a:gd name="connsiteY7" fmla="*/ 1352 h 55433"/>
                <a:gd name="connsiteX8" fmla="*/ 26625 w 42867"/>
                <a:gd name="connsiteY8" fmla="*/ 2210 h 55433"/>
                <a:gd name="connsiteX9" fmla="*/ 36912 w 42867"/>
                <a:gd name="connsiteY9" fmla="*/ 16402 h 55433"/>
                <a:gd name="connsiteX10" fmla="*/ 40436 w 42867"/>
                <a:gd name="connsiteY10" fmla="*/ 25832 h 55433"/>
                <a:gd name="connsiteX11" fmla="*/ 26434 w 42867"/>
                <a:gd name="connsiteY11" fmla="*/ 19069 h 55433"/>
                <a:gd name="connsiteX12" fmla="*/ 21291 w 42867"/>
                <a:gd name="connsiteY12" fmla="*/ 10401 h 55433"/>
                <a:gd name="connsiteX13" fmla="*/ 14814 w 42867"/>
                <a:gd name="connsiteY13" fmla="*/ 9449 h 55433"/>
                <a:gd name="connsiteX14" fmla="*/ 10528 w 42867"/>
                <a:gd name="connsiteY14" fmla="*/ 14116 h 55433"/>
                <a:gd name="connsiteX15" fmla="*/ 11861 w 42867"/>
                <a:gd name="connsiteY15" fmla="*/ 23450 h 55433"/>
                <a:gd name="connsiteX16" fmla="*/ 16433 w 42867"/>
                <a:gd name="connsiteY16" fmla="*/ 35928 h 55433"/>
                <a:gd name="connsiteX17" fmla="*/ 21577 w 42867"/>
                <a:gd name="connsiteY17" fmla="*/ 44691 h 55433"/>
                <a:gd name="connsiteX18" fmla="*/ 28149 w 42867"/>
                <a:gd name="connsiteY18" fmla="*/ 45739 h 55433"/>
                <a:gd name="connsiteX19" fmla="*/ 32531 w 42867"/>
                <a:gd name="connsiteY19" fmla="*/ 40881 h 55433"/>
                <a:gd name="connsiteX20" fmla="*/ 31007 w 42867"/>
                <a:gd name="connsiteY20" fmla="*/ 31261 h 55433"/>
                <a:gd name="connsiteX21" fmla="*/ 26434 w 42867"/>
                <a:gd name="connsiteY21" fmla="*/ 19069 h 5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867" h="55433">
                  <a:moveTo>
                    <a:pt x="40436" y="25832"/>
                  </a:moveTo>
                  <a:cubicBezTo>
                    <a:pt x="43008" y="32975"/>
                    <a:pt x="43580" y="38881"/>
                    <a:pt x="41960" y="43739"/>
                  </a:cubicBezTo>
                  <a:cubicBezTo>
                    <a:pt x="40341" y="48596"/>
                    <a:pt x="36722" y="52025"/>
                    <a:pt x="31102" y="54121"/>
                  </a:cubicBezTo>
                  <a:cubicBezTo>
                    <a:pt x="25482" y="56121"/>
                    <a:pt x="20529" y="55835"/>
                    <a:pt x="16243" y="53264"/>
                  </a:cubicBezTo>
                  <a:cubicBezTo>
                    <a:pt x="11957" y="50692"/>
                    <a:pt x="8527" y="45929"/>
                    <a:pt x="5860" y="39071"/>
                  </a:cubicBezTo>
                  <a:lnTo>
                    <a:pt x="2432" y="29642"/>
                  </a:lnTo>
                  <a:cubicBezTo>
                    <a:pt x="-140" y="22498"/>
                    <a:pt x="-712" y="16497"/>
                    <a:pt x="908" y="11639"/>
                  </a:cubicBezTo>
                  <a:cubicBezTo>
                    <a:pt x="2527" y="6782"/>
                    <a:pt x="6146" y="3448"/>
                    <a:pt x="11766" y="1352"/>
                  </a:cubicBezTo>
                  <a:cubicBezTo>
                    <a:pt x="17386" y="-743"/>
                    <a:pt x="22339" y="-362"/>
                    <a:pt x="26625" y="2210"/>
                  </a:cubicBezTo>
                  <a:cubicBezTo>
                    <a:pt x="30911" y="4781"/>
                    <a:pt x="34340" y="9544"/>
                    <a:pt x="36912" y="16402"/>
                  </a:cubicBezTo>
                  <a:lnTo>
                    <a:pt x="40436" y="25832"/>
                  </a:lnTo>
                  <a:close/>
                  <a:moveTo>
                    <a:pt x="26434" y="19069"/>
                  </a:moveTo>
                  <a:cubicBezTo>
                    <a:pt x="24910" y="14783"/>
                    <a:pt x="23196" y="11925"/>
                    <a:pt x="21291" y="10401"/>
                  </a:cubicBezTo>
                  <a:cubicBezTo>
                    <a:pt x="19386" y="8877"/>
                    <a:pt x="17291" y="8591"/>
                    <a:pt x="14814" y="9449"/>
                  </a:cubicBezTo>
                  <a:cubicBezTo>
                    <a:pt x="12433" y="10306"/>
                    <a:pt x="11004" y="11925"/>
                    <a:pt x="10528" y="14116"/>
                  </a:cubicBezTo>
                  <a:cubicBezTo>
                    <a:pt x="10051" y="16402"/>
                    <a:pt x="10528" y="19450"/>
                    <a:pt x="11861" y="23450"/>
                  </a:cubicBezTo>
                  <a:lnTo>
                    <a:pt x="16433" y="35928"/>
                  </a:lnTo>
                  <a:cubicBezTo>
                    <a:pt x="17957" y="40119"/>
                    <a:pt x="19672" y="43072"/>
                    <a:pt x="21577" y="44691"/>
                  </a:cubicBezTo>
                  <a:cubicBezTo>
                    <a:pt x="23482" y="46310"/>
                    <a:pt x="25673" y="46691"/>
                    <a:pt x="28149" y="45739"/>
                  </a:cubicBezTo>
                  <a:cubicBezTo>
                    <a:pt x="30625" y="44786"/>
                    <a:pt x="32054" y="43167"/>
                    <a:pt x="32531" y="40881"/>
                  </a:cubicBezTo>
                  <a:cubicBezTo>
                    <a:pt x="32912" y="38500"/>
                    <a:pt x="32435" y="35357"/>
                    <a:pt x="31007" y="31261"/>
                  </a:cubicBezTo>
                  <a:lnTo>
                    <a:pt x="26434" y="190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C7B0572-93BA-4F5B-8EBC-A279304B7B2E}"/>
                </a:ext>
              </a:extLst>
            </p:cNvPr>
            <p:cNvSpPr/>
            <p:nvPr/>
          </p:nvSpPr>
          <p:spPr>
            <a:xfrm>
              <a:off x="4183385" y="-2371292"/>
              <a:ext cx="46863" cy="47520"/>
            </a:xfrm>
            <a:custGeom>
              <a:avLst/>
              <a:gdLst>
                <a:gd name="connsiteX0" fmla="*/ 9525 w 46863"/>
                <a:gd name="connsiteY0" fmla="*/ 5896 h 47520"/>
                <a:gd name="connsiteX1" fmla="*/ 11430 w 46863"/>
                <a:gd name="connsiteY1" fmla="*/ 10182 h 47520"/>
                <a:gd name="connsiteX2" fmla="*/ 20574 w 46863"/>
                <a:gd name="connsiteY2" fmla="*/ 1038 h 47520"/>
                <a:gd name="connsiteX3" fmla="*/ 30956 w 46863"/>
                <a:gd name="connsiteY3" fmla="*/ 1324 h 47520"/>
                <a:gd name="connsiteX4" fmla="*/ 37910 w 46863"/>
                <a:gd name="connsiteY4" fmla="*/ 10849 h 47520"/>
                <a:gd name="connsiteX5" fmla="*/ 46863 w 46863"/>
                <a:gd name="connsiteY5" fmla="*/ 35519 h 47520"/>
                <a:gd name="connsiteX6" fmla="*/ 36671 w 46863"/>
                <a:gd name="connsiteY6" fmla="*/ 39234 h 47520"/>
                <a:gd name="connsiteX7" fmla="*/ 27813 w 46863"/>
                <a:gd name="connsiteY7" fmla="*/ 14754 h 47520"/>
                <a:gd name="connsiteX8" fmla="*/ 24670 w 46863"/>
                <a:gd name="connsiteY8" fmla="*/ 10563 h 47520"/>
                <a:gd name="connsiteX9" fmla="*/ 19431 w 46863"/>
                <a:gd name="connsiteY9" fmla="*/ 10849 h 47520"/>
                <a:gd name="connsiteX10" fmla="*/ 14288 w 46863"/>
                <a:gd name="connsiteY10" fmla="*/ 16850 h 47520"/>
                <a:gd name="connsiteX11" fmla="*/ 24098 w 46863"/>
                <a:gd name="connsiteY11" fmla="*/ 43806 h 47520"/>
                <a:gd name="connsiteX12" fmla="*/ 13907 w 46863"/>
                <a:gd name="connsiteY12" fmla="*/ 47520 h 47520"/>
                <a:gd name="connsiteX13" fmla="*/ 0 w 46863"/>
                <a:gd name="connsiteY13" fmla="*/ 9325 h 47520"/>
                <a:gd name="connsiteX14" fmla="*/ 9525 w 46863"/>
                <a:gd name="connsiteY14" fmla="*/ 5896 h 4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863" h="47520">
                  <a:moveTo>
                    <a:pt x="9525" y="5896"/>
                  </a:moveTo>
                  <a:lnTo>
                    <a:pt x="11430" y="10182"/>
                  </a:lnTo>
                  <a:cubicBezTo>
                    <a:pt x="12954" y="5801"/>
                    <a:pt x="16002" y="2753"/>
                    <a:pt x="20574" y="1038"/>
                  </a:cubicBezTo>
                  <a:cubicBezTo>
                    <a:pt x="24670" y="-390"/>
                    <a:pt x="28099" y="-390"/>
                    <a:pt x="30956" y="1324"/>
                  </a:cubicBezTo>
                  <a:cubicBezTo>
                    <a:pt x="33814" y="3039"/>
                    <a:pt x="36100" y="6182"/>
                    <a:pt x="37910" y="10849"/>
                  </a:cubicBezTo>
                  <a:lnTo>
                    <a:pt x="46863" y="35519"/>
                  </a:lnTo>
                  <a:lnTo>
                    <a:pt x="36671" y="39234"/>
                  </a:lnTo>
                  <a:lnTo>
                    <a:pt x="27813" y="14754"/>
                  </a:lnTo>
                  <a:cubicBezTo>
                    <a:pt x="27051" y="12564"/>
                    <a:pt x="26003" y="11230"/>
                    <a:pt x="24670" y="10563"/>
                  </a:cubicBezTo>
                  <a:cubicBezTo>
                    <a:pt x="23336" y="9896"/>
                    <a:pt x="21622" y="9992"/>
                    <a:pt x="19431" y="10849"/>
                  </a:cubicBezTo>
                  <a:cubicBezTo>
                    <a:pt x="16574" y="11897"/>
                    <a:pt x="14859" y="13897"/>
                    <a:pt x="14288" y="16850"/>
                  </a:cubicBezTo>
                  <a:lnTo>
                    <a:pt x="24098" y="43806"/>
                  </a:lnTo>
                  <a:lnTo>
                    <a:pt x="13907" y="47520"/>
                  </a:lnTo>
                  <a:lnTo>
                    <a:pt x="0" y="9325"/>
                  </a:lnTo>
                  <a:lnTo>
                    <a:pt x="9525" y="58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Vrije vorm: vorm 71">
              <a:extLst>
                <a:ext uri="{FF2B5EF4-FFF2-40B4-BE49-F238E27FC236}">
                  <a16:creationId xmlns:a16="http://schemas.microsoft.com/office/drawing/2014/main" id="{D3862CD0-581A-4C08-871C-9DE9FC292206}"/>
                </a:ext>
              </a:extLst>
            </p:cNvPr>
            <p:cNvSpPr/>
            <p:nvPr/>
          </p:nvSpPr>
          <p:spPr>
            <a:xfrm>
              <a:off x="4219866" y="-2394256"/>
              <a:ext cx="28473" cy="54435"/>
            </a:xfrm>
            <a:custGeom>
              <a:avLst/>
              <a:gdLst>
                <a:gd name="connsiteX0" fmla="*/ 20479 w 28473"/>
                <a:gd name="connsiteY0" fmla="*/ 43244 h 54435"/>
                <a:gd name="connsiteX1" fmla="*/ 25146 w 28473"/>
                <a:gd name="connsiteY1" fmla="*/ 43244 h 54435"/>
                <a:gd name="connsiteX2" fmla="*/ 28099 w 28473"/>
                <a:gd name="connsiteY2" fmla="*/ 46577 h 54435"/>
                <a:gd name="connsiteX3" fmla="*/ 27908 w 28473"/>
                <a:gd name="connsiteY3" fmla="*/ 50959 h 54435"/>
                <a:gd name="connsiteX4" fmla="*/ 24289 w 28473"/>
                <a:gd name="connsiteY4" fmla="*/ 54007 h 54435"/>
                <a:gd name="connsiteX5" fmla="*/ 19621 w 28473"/>
                <a:gd name="connsiteY5" fmla="*/ 54007 h 54435"/>
                <a:gd name="connsiteX6" fmla="*/ 16669 w 28473"/>
                <a:gd name="connsiteY6" fmla="*/ 50768 h 54435"/>
                <a:gd name="connsiteX7" fmla="*/ 16859 w 28473"/>
                <a:gd name="connsiteY7" fmla="*/ 46292 h 54435"/>
                <a:gd name="connsiteX8" fmla="*/ 20479 w 28473"/>
                <a:gd name="connsiteY8" fmla="*/ 43244 h 54435"/>
                <a:gd name="connsiteX9" fmla="*/ 22670 w 28473"/>
                <a:gd name="connsiteY9" fmla="*/ 36195 h 54435"/>
                <a:gd name="connsiteX10" fmla="*/ 14192 w 28473"/>
                <a:gd name="connsiteY10" fmla="*/ 39243 h 54435"/>
                <a:gd name="connsiteX11" fmla="*/ 0 w 28473"/>
                <a:gd name="connsiteY11" fmla="*/ 4000 h 54435"/>
                <a:gd name="connsiteX12" fmla="*/ 10858 w 28473"/>
                <a:gd name="connsiteY12" fmla="*/ 0 h 54435"/>
                <a:gd name="connsiteX13" fmla="*/ 22670 w 28473"/>
                <a:gd name="connsiteY13" fmla="*/ 36195 h 5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73" h="54435">
                  <a:moveTo>
                    <a:pt x="20479" y="43244"/>
                  </a:moveTo>
                  <a:cubicBezTo>
                    <a:pt x="22193" y="42577"/>
                    <a:pt x="23813" y="42577"/>
                    <a:pt x="25146" y="43244"/>
                  </a:cubicBezTo>
                  <a:cubicBezTo>
                    <a:pt x="26575" y="43910"/>
                    <a:pt x="27527" y="44958"/>
                    <a:pt x="28099" y="46577"/>
                  </a:cubicBezTo>
                  <a:cubicBezTo>
                    <a:pt x="28670" y="48101"/>
                    <a:pt x="28575" y="49625"/>
                    <a:pt x="27908" y="50959"/>
                  </a:cubicBezTo>
                  <a:cubicBezTo>
                    <a:pt x="27241" y="52292"/>
                    <a:pt x="26003" y="53340"/>
                    <a:pt x="24289" y="54007"/>
                  </a:cubicBezTo>
                  <a:cubicBezTo>
                    <a:pt x="22574" y="54578"/>
                    <a:pt x="21050" y="54578"/>
                    <a:pt x="19621" y="54007"/>
                  </a:cubicBezTo>
                  <a:cubicBezTo>
                    <a:pt x="18193" y="53435"/>
                    <a:pt x="17240" y="52292"/>
                    <a:pt x="16669" y="50768"/>
                  </a:cubicBezTo>
                  <a:cubicBezTo>
                    <a:pt x="16097" y="49244"/>
                    <a:pt x="16192" y="47720"/>
                    <a:pt x="16859" y="46292"/>
                  </a:cubicBezTo>
                  <a:cubicBezTo>
                    <a:pt x="17526" y="44863"/>
                    <a:pt x="18764" y="43910"/>
                    <a:pt x="20479" y="43244"/>
                  </a:cubicBezTo>
                  <a:close/>
                  <a:moveTo>
                    <a:pt x="22670" y="36195"/>
                  </a:moveTo>
                  <a:lnTo>
                    <a:pt x="14192" y="39243"/>
                  </a:lnTo>
                  <a:lnTo>
                    <a:pt x="0" y="4000"/>
                  </a:lnTo>
                  <a:lnTo>
                    <a:pt x="10858" y="0"/>
                  </a:lnTo>
                  <a:lnTo>
                    <a:pt x="22670" y="361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Vrije vorm: vorm 72">
              <a:extLst>
                <a:ext uri="{FF2B5EF4-FFF2-40B4-BE49-F238E27FC236}">
                  <a16:creationId xmlns:a16="http://schemas.microsoft.com/office/drawing/2014/main" id="{7756C53F-85E4-4A67-BBDB-57ED94EA7947}"/>
                </a:ext>
              </a:extLst>
            </p:cNvPr>
            <p:cNvSpPr/>
            <p:nvPr/>
          </p:nvSpPr>
          <p:spPr>
            <a:xfrm>
              <a:off x="4141380" y="-2481315"/>
              <a:ext cx="48768" cy="50958"/>
            </a:xfrm>
            <a:custGeom>
              <a:avLst/>
              <a:gdLst>
                <a:gd name="connsiteX0" fmla="*/ 21146 w 48768"/>
                <a:gd name="connsiteY0" fmla="*/ 17717 h 50958"/>
                <a:gd name="connsiteX1" fmla="*/ 23432 w 48768"/>
                <a:gd name="connsiteY1" fmla="*/ 4000 h 50958"/>
                <a:gd name="connsiteX2" fmla="*/ 34385 w 48768"/>
                <a:gd name="connsiteY2" fmla="*/ 0 h 50958"/>
                <a:gd name="connsiteX3" fmla="*/ 30290 w 48768"/>
                <a:gd name="connsiteY3" fmla="*/ 22670 h 50958"/>
                <a:gd name="connsiteX4" fmla="*/ 48768 w 48768"/>
                <a:gd name="connsiteY4" fmla="*/ 38005 h 50958"/>
                <a:gd name="connsiteX5" fmla="*/ 37814 w 48768"/>
                <a:gd name="connsiteY5" fmla="*/ 42005 h 50958"/>
                <a:gd name="connsiteX6" fmla="*/ 26670 w 48768"/>
                <a:gd name="connsiteY6" fmla="*/ 32480 h 50958"/>
                <a:gd name="connsiteX7" fmla="*/ 24289 w 48768"/>
                <a:gd name="connsiteY7" fmla="*/ 46958 h 50958"/>
                <a:gd name="connsiteX8" fmla="*/ 13335 w 48768"/>
                <a:gd name="connsiteY8" fmla="*/ 50959 h 50958"/>
                <a:gd name="connsiteX9" fmla="*/ 17621 w 48768"/>
                <a:gd name="connsiteY9" fmla="*/ 27337 h 50958"/>
                <a:gd name="connsiteX10" fmla="*/ 0 w 48768"/>
                <a:gd name="connsiteY10" fmla="*/ 12573 h 50958"/>
                <a:gd name="connsiteX11" fmla="*/ 10954 w 48768"/>
                <a:gd name="connsiteY11" fmla="*/ 8573 h 50958"/>
                <a:gd name="connsiteX12" fmla="*/ 21146 w 48768"/>
                <a:gd name="connsiteY12" fmla="*/ 17717 h 5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768" h="50958">
                  <a:moveTo>
                    <a:pt x="21146" y="17717"/>
                  </a:moveTo>
                  <a:lnTo>
                    <a:pt x="23432" y="4000"/>
                  </a:lnTo>
                  <a:lnTo>
                    <a:pt x="34385" y="0"/>
                  </a:lnTo>
                  <a:lnTo>
                    <a:pt x="30290" y="22670"/>
                  </a:lnTo>
                  <a:lnTo>
                    <a:pt x="48768" y="38005"/>
                  </a:lnTo>
                  <a:lnTo>
                    <a:pt x="37814" y="42005"/>
                  </a:lnTo>
                  <a:lnTo>
                    <a:pt x="26670" y="32480"/>
                  </a:lnTo>
                  <a:lnTo>
                    <a:pt x="24289" y="46958"/>
                  </a:lnTo>
                  <a:lnTo>
                    <a:pt x="13335" y="50959"/>
                  </a:lnTo>
                  <a:lnTo>
                    <a:pt x="17621" y="27337"/>
                  </a:lnTo>
                  <a:lnTo>
                    <a:pt x="0" y="12573"/>
                  </a:lnTo>
                  <a:lnTo>
                    <a:pt x="10954" y="8573"/>
                  </a:lnTo>
                  <a:lnTo>
                    <a:pt x="21146" y="177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Vrije vorm: vorm 73">
              <a:extLst>
                <a:ext uri="{FF2B5EF4-FFF2-40B4-BE49-F238E27FC236}">
                  <a16:creationId xmlns:a16="http://schemas.microsoft.com/office/drawing/2014/main" id="{5210C230-9ADE-472B-AD8D-F01BBA763929}"/>
                </a:ext>
              </a:extLst>
            </p:cNvPr>
            <p:cNvSpPr/>
            <p:nvPr/>
          </p:nvSpPr>
          <p:spPr>
            <a:xfrm>
              <a:off x="4177479" y="-2515573"/>
              <a:ext cx="33432" cy="34067"/>
            </a:xfrm>
            <a:custGeom>
              <a:avLst/>
              <a:gdLst>
                <a:gd name="connsiteX0" fmla="*/ 6858 w 33432"/>
                <a:gd name="connsiteY0" fmla="*/ 4159 h 34067"/>
                <a:gd name="connsiteX1" fmla="*/ 8192 w 33432"/>
                <a:gd name="connsiteY1" fmla="*/ 7207 h 34067"/>
                <a:gd name="connsiteX2" fmla="*/ 14669 w 33432"/>
                <a:gd name="connsiteY2" fmla="*/ 730 h 34067"/>
                <a:gd name="connsiteX3" fmla="*/ 22098 w 33432"/>
                <a:gd name="connsiteY3" fmla="*/ 920 h 34067"/>
                <a:gd name="connsiteX4" fmla="*/ 27051 w 33432"/>
                <a:gd name="connsiteY4" fmla="*/ 7778 h 34067"/>
                <a:gd name="connsiteX5" fmla="*/ 33433 w 33432"/>
                <a:gd name="connsiteY5" fmla="*/ 25400 h 34067"/>
                <a:gd name="connsiteX6" fmla="*/ 26098 w 33432"/>
                <a:gd name="connsiteY6" fmla="*/ 28067 h 34067"/>
                <a:gd name="connsiteX7" fmla="*/ 19717 w 33432"/>
                <a:gd name="connsiteY7" fmla="*/ 10636 h 34067"/>
                <a:gd name="connsiteX8" fmla="*/ 17526 w 33432"/>
                <a:gd name="connsiteY8" fmla="*/ 7683 h 34067"/>
                <a:gd name="connsiteX9" fmla="*/ 13811 w 33432"/>
                <a:gd name="connsiteY9" fmla="*/ 7874 h 34067"/>
                <a:gd name="connsiteX10" fmla="*/ 10192 w 33432"/>
                <a:gd name="connsiteY10" fmla="*/ 12160 h 34067"/>
                <a:gd name="connsiteX11" fmla="*/ 17240 w 33432"/>
                <a:gd name="connsiteY11" fmla="*/ 31400 h 34067"/>
                <a:gd name="connsiteX12" fmla="*/ 9906 w 33432"/>
                <a:gd name="connsiteY12" fmla="*/ 34067 h 34067"/>
                <a:gd name="connsiteX13" fmla="*/ 0 w 33432"/>
                <a:gd name="connsiteY13" fmla="*/ 6826 h 34067"/>
                <a:gd name="connsiteX14" fmla="*/ 6858 w 33432"/>
                <a:gd name="connsiteY14" fmla="*/ 4159 h 3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32" h="34067">
                  <a:moveTo>
                    <a:pt x="6858" y="4159"/>
                  </a:moveTo>
                  <a:lnTo>
                    <a:pt x="8192" y="7207"/>
                  </a:lnTo>
                  <a:cubicBezTo>
                    <a:pt x="9239" y="4064"/>
                    <a:pt x="11430" y="1873"/>
                    <a:pt x="14669" y="730"/>
                  </a:cubicBezTo>
                  <a:cubicBezTo>
                    <a:pt x="17526" y="-318"/>
                    <a:pt x="20003" y="-223"/>
                    <a:pt x="22098" y="920"/>
                  </a:cubicBezTo>
                  <a:cubicBezTo>
                    <a:pt x="24098" y="2063"/>
                    <a:pt x="25813" y="4349"/>
                    <a:pt x="27051" y="7778"/>
                  </a:cubicBezTo>
                  <a:lnTo>
                    <a:pt x="33433" y="25400"/>
                  </a:lnTo>
                  <a:lnTo>
                    <a:pt x="26098" y="28067"/>
                  </a:lnTo>
                  <a:lnTo>
                    <a:pt x="19717" y="10636"/>
                  </a:lnTo>
                  <a:cubicBezTo>
                    <a:pt x="19145" y="9112"/>
                    <a:pt x="18383" y="8064"/>
                    <a:pt x="17526" y="7683"/>
                  </a:cubicBezTo>
                  <a:cubicBezTo>
                    <a:pt x="16669" y="7302"/>
                    <a:pt x="15335" y="7302"/>
                    <a:pt x="13811" y="7874"/>
                  </a:cubicBezTo>
                  <a:cubicBezTo>
                    <a:pt x="11716" y="8636"/>
                    <a:pt x="10573" y="10064"/>
                    <a:pt x="10192" y="12160"/>
                  </a:cubicBezTo>
                  <a:lnTo>
                    <a:pt x="17240" y="31400"/>
                  </a:lnTo>
                  <a:lnTo>
                    <a:pt x="9906" y="34067"/>
                  </a:lnTo>
                  <a:lnTo>
                    <a:pt x="0" y="6826"/>
                  </a:lnTo>
                  <a:lnTo>
                    <a:pt x="6858" y="4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7" name="Graphic 9">
            <a:extLst>
              <a:ext uri="{FF2B5EF4-FFF2-40B4-BE49-F238E27FC236}">
                <a16:creationId xmlns:a16="http://schemas.microsoft.com/office/drawing/2014/main" id="{BDA605E4-3666-48B5-A794-759B88F2D3AC}"/>
              </a:ext>
            </a:extLst>
          </p:cNvPr>
          <p:cNvGrpSpPr/>
          <p:nvPr userDrawn="1"/>
        </p:nvGrpSpPr>
        <p:grpSpPr>
          <a:xfrm>
            <a:off x="-1601728" y="904778"/>
            <a:ext cx="215497" cy="118865"/>
            <a:chOff x="7952713" y="-2355680"/>
            <a:chExt cx="286827" cy="158210"/>
          </a:xfrm>
          <a:solidFill>
            <a:srgbClr val="EE7D11">
              <a:alpha val="10196"/>
            </a:srgbClr>
          </a:solidFill>
        </p:grpSpPr>
        <p:sp>
          <p:nvSpPr>
            <p:cNvPr id="78" name="Vrije vorm: vorm 77">
              <a:extLst>
                <a:ext uri="{FF2B5EF4-FFF2-40B4-BE49-F238E27FC236}">
                  <a16:creationId xmlns:a16="http://schemas.microsoft.com/office/drawing/2014/main" id="{7CFA85E9-80F8-4D1E-ADFA-25047E514B4E}"/>
                </a:ext>
              </a:extLst>
            </p:cNvPr>
            <p:cNvSpPr/>
            <p:nvPr/>
          </p:nvSpPr>
          <p:spPr>
            <a:xfrm>
              <a:off x="8103685" y="-2355680"/>
              <a:ext cx="135855" cy="158210"/>
            </a:xfrm>
            <a:custGeom>
              <a:avLst/>
              <a:gdLst>
                <a:gd name="connsiteX0" fmla="*/ 40957 w 135855"/>
                <a:gd name="connsiteY0" fmla="*/ 104394 h 158210"/>
                <a:gd name="connsiteX1" fmla="*/ 31432 w 135855"/>
                <a:gd name="connsiteY1" fmla="*/ 158210 h 158210"/>
                <a:gd name="connsiteX2" fmla="*/ 0 w 135855"/>
                <a:gd name="connsiteY2" fmla="*/ 152686 h 158210"/>
                <a:gd name="connsiteX3" fmla="*/ 26956 w 135855"/>
                <a:gd name="connsiteY3" fmla="*/ 0 h 158210"/>
                <a:gd name="connsiteX4" fmla="*/ 86487 w 135855"/>
                <a:gd name="connsiteY4" fmla="*/ 10477 h 158210"/>
                <a:gd name="connsiteX5" fmla="*/ 115634 w 135855"/>
                <a:gd name="connsiteY5" fmla="*/ 22098 h 158210"/>
                <a:gd name="connsiteX6" fmla="*/ 132588 w 135855"/>
                <a:gd name="connsiteY6" fmla="*/ 43529 h 158210"/>
                <a:gd name="connsiteX7" fmla="*/ 134969 w 135855"/>
                <a:gd name="connsiteY7" fmla="*/ 71152 h 158210"/>
                <a:gd name="connsiteX8" fmla="*/ 113347 w 135855"/>
                <a:gd name="connsiteY8" fmla="*/ 103822 h 158210"/>
                <a:gd name="connsiteX9" fmla="*/ 68580 w 135855"/>
                <a:gd name="connsiteY9" fmla="*/ 109252 h 158210"/>
                <a:gd name="connsiteX10" fmla="*/ 40957 w 135855"/>
                <a:gd name="connsiteY10" fmla="*/ 104394 h 158210"/>
                <a:gd name="connsiteX11" fmla="*/ 45434 w 135855"/>
                <a:gd name="connsiteY11" fmla="*/ 78962 h 158210"/>
                <a:gd name="connsiteX12" fmla="*/ 73533 w 135855"/>
                <a:gd name="connsiteY12" fmla="*/ 83915 h 158210"/>
                <a:gd name="connsiteX13" fmla="*/ 93631 w 135855"/>
                <a:gd name="connsiteY13" fmla="*/ 81439 h 158210"/>
                <a:gd name="connsiteX14" fmla="*/ 103156 w 135855"/>
                <a:gd name="connsiteY14" fmla="*/ 65818 h 158210"/>
                <a:gd name="connsiteX15" fmla="*/ 99726 w 135855"/>
                <a:gd name="connsiteY15" fmla="*/ 46482 h 158210"/>
                <a:gd name="connsiteX16" fmla="*/ 82772 w 135855"/>
                <a:gd name="connsiteY16" fmla="*/ 36100 h 158210"/>
                <a:gd name="connsiteX17" fmla="*/ 53911 w 135855"/>
                <a:gd name="connsiteY17" fmla="*/ 31051 h 158210"/>
                <a:gd name="connsiteX18" fmla="*/ 45434 w 135855"/>
                <a:gd name="connsiteY18" fmla="*/ 78962 h 15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855" h="158210">
                  <a:moveTo>
                    <a:pt x="40957" y="104394"/>
                  </a:moveTo>
                  <a:lnTo>
                    <a:pt x="31432" y="158210"/>
                  </a:lnTo>
                  <a:lnTo>
                    <a:pt x="0" y="152686"/>
                  </a:lnTo>
                  <a:lnTo>
                    <a:pt x="26956" y="0"/>
                  </a:lnTo>
                  <a:lnTo>
                    <a:pt x="86487" y="10477"/>
                  </a:lnTo>
                  <a:cubicBezTo>
                    <a:pt x="97917" y="12478"/>
                    <a:pt x="107632" y="16383"/>
                    <a:pt x="115634" y="22098"/>
                  </a:cubicBezTo>
                  <a:cubicBezTo>
                    <a:pt x="123634" y="27813"/>
                    <a:pt x="129254" y="34957"/>
                    <a:pt x="132588" y="43529"/>
                  </a:cubicBezTo>
                  <a:cubicBezTo>
                    <a:pt x="135922" y="52102"/>
                    <a:pt x="136684" y="61246"/>
                    <a:pt x="134969" y="71152"/>
                  </a:cubicBezTo>
                  <a:cubicBezTo>
                    <a:pt x="132302" y="86106"/>
                    <a:pt x="125159" y="96965"/>
                    <a:pt x="113347" y="103822"/>
                  </a:cubicBezTo>
                  <a:cubicBezTo>
                    <a:pt x="101536" y="110680"/>
                    <a:pt x="86677" y="112490"/>
                    <a:pt x="68580" y="109252"/>
                  </a:cubicBezTo>
                  <a:lnTo>
                    <a:pt x="40957" y="104394"/>
                  </a:lnTo>
                  <a:close/>
                  <a:moveTo>
                    <a:pt x="45434" y="78962"/>
                  </a:moveTo>
                  <a:lnTo>
                    <a:pt x="73533" y="83915"/>
                  </a:lnTo>
                  <a:cubicBezTo>
                    <a:pt x="81819" y="85344"/>
                    <a:pt x="88582" y="84582"/>
                    <a:pt x="93631" y="81439"/>
                  </a:cubicBezTo>
                  <a:cubicBezTo>
                    <a:pt x="98679" y="78295"/>
                    <a:pt x="101822" y="73057"/>
                    <a:pt x="103156" y="65818"/>
                  </a:cubicBezTo>
                  <a:cubicBezTo>
                    <a:pt x="104489" y="58293"/>
                    <a:pt x="103346" y="51911"/>
                    <a:pt x="99726" y="46482"/>
                  </a:cubicBezTo>
                  <a:cubicBezTo>
                    <a:pt x="96107" y="41053"/>
                    <a:pt x="90488" y="37624"/>
                    <a:pt x="82772" y="36100"/>
                  </a:cubicBezTo>
                  <a:lnTo>
                    <a:pt x="53911" y="31051"/>
                  </a:lnTo>
                  <a:lnTo>
                    <a:pt x="45434" y="789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Vrije vorm: vorm 78">
              <a:extLst>
                <a:ext uri="{FF2B5EF4-FFF2-40B4-BE49-F238E27FC236}">
                  <a16:creationId xmlns:a16="http://schemas.microsoft.com/office/drawing/2014/main" id="{7BA763EA-4CE5-4FED-B0F2-386D6FE8D5AA}"/>
                </a:ext>
              </a:extLst>
            </p:cNvPr>
            <p:cNvSpPr/>
            <p:nvPr/>
          </p:nvSpPr>
          <p:spPr>
            <a:xfrm>
              <a:off x="7952713" y="-2313865"/>
              <a:ext cx="128111" cy="85629"/>
            </a:xfrm>
            <a:custGeom>
              <a:avLst/>
              <a:gdLst>
                <a:gd name="connsiteX0" fmla="*/ 116872 w 128111"/>
                <a:gd name="connsiteY0" fmla="*/ 85630 h 85629"/>
                <a:gd name="connsiteX1" fmla="*/ 87249 w 128111"/>
                <a:gd name="connsiteY1" fmla="*/ 80391 h 85629"/>
                <a:gd name="connsiteX2" fmla="*/ 94012 w 128111"/>
                <a:gd name="connsiteY2" fmla="*/ 41910 h 85629"/>
                <a:gd name="connsiteX3" fmla="*/ 0 w 128111"/>
                <a:gd name="connsiteY3" fmla="*/ 25336 h 85629"/>
                <a:gd name="connsiteX4" fmla="*/ 4477 w 128111"/>
                <a:gd name="connsiteY4" fmla="*/ 0 h 85629"/>
                <a:gd name="connsiteX5" fmla="*/ 128111 w 128111"/>
                <a:gd name="connsiteY5" fmla="*/ 21812 h 85629"/>
                <a:gd name="connsiteX6" fmla="*/ 116872 w 128111"/>
                <a:gd name="connsiteY6" fmla="*/ 85630 h 8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11" h="85629">
                  <a:moveTo>
                    <a:pt x="116872" y="85630"/>
                  </a:moveTo>
                  <a:lnTo>
                    <a:pt x="87249" y="80391"/>
                  </a:lnTo>
                  <a:lnTo>
                    <a:pt x="94012" y="41910"/>
                  </a:lnTo>
                  <a:lnTo>
                    <a:pt x="0" y="25336"/>
                  </a:lnTo>
                  <a:lnTo>
                    <a:pt x="4477" y="0"/>
                  </a:lnTo>
                  <a:lnTo>
                    <a:pt x="128111" y="21812"/>
                  </a:lnTo>
                  <a:lnTo>
                    <a:pt x="116872" y="85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0" name="Vrije vorm: vorm 79">
            <a:extLst>
              <a:ext uri="{FF2B5EF4-FFF2-40B4-BE49-F238E27FC236}">
                <a16:creationId xmlns:a16="http://schemas.microsoft.com/office/drawing/2014/main" id="{ECE764F0-AD4B-44FB-858A-F9CACAA1B2AD}"/>
              </a:ext>
            </a:extLst>
          </p:cNvPr>
          <p:cNvSpPr/>
          <p:nvPr userDrawn="1"/>
        </p:nvSpPr>
        <p:spPr>
          <a:xfrm>
            <a:off x="-4297363" y="1133483"/>
            <a:ext cx="141194" cy="125950"/>
          </a:xfrm>
          <a:custGeom>
            <a:avLst/>
            <a:gdLst>
              <a:gd name="connsiteX0" fmla="*/ 184309 w 187928"/>
              <a:gd name="connsiteY0" fmla="*/ 33909 h 167640"/>
              <a:gd name="connsiteX1" fmla="*/ 158115 w 187928"/>
              <a:gd name="connsiteY1" fmla="*/ 33909 h 167640"/>
              <a:gd name="connsiteX2" fmla="*/ 158115 w 187928"/>
              <a:gd name="connsiteY2" fmla="*/ 114110 h 167640"/>
              <a:gd name="connsiteX3" fmla="*/ 161544 w 187928"/>
              <a:gd name="connsiteY3" fmla="*/ 127254 h 167640"/>
              <a:gd name="connsiteX4" fmla="*/ 175070 w 187928"/>
              <a:gd name="connsiteY4" fmla="*/ 131350 h 167640"/>
              <a:gd name="connsiteX5" fmla="*/ 187928 w 187928"/>
              <a:gd name="connsiteY5" fmla="*/ 130112 h 167640"/>
              <a:gd name="connsiteX6" fmla="*/ 187928 w 187928"/>
              <a:gd name="connsiteY6" fmla="*/ 163640 h 167640"/>
              <a:gd name="connsiteX7" fmla="*/ 161258 w 187928"/>
              <a:gd name="connsiteY7" fmla="*/ 167640 h 167640"/>
              <a:gd name="connsiteX8" fmla="*/ 113729 w 187928"/>
              <a:gd name="connsiteY8" fmla="*/ 120587 h 167640"/>
              <a:gd name="connsiteX9" fmla="*/ 113729 w 187928"/>
              <a:gd name="connsiteY9" fmla="*/ 34004 h 167640"/>
              <a:gd name="connsiteX10" fmla="*/ 71438 w 187928"/>
              <a:gd name="connsiteY10" fmla="*/ 34004 h 167640"/>
              <a:gd name="connsiteX11" fmla="*/ 71438 w 187928"/>
              <a:gd name="connsiteY11" fmla="*/ 166021 h 167640"/>
              <a:gd name="connsiteX12" fmla="*/ 27146 w 187928"/>
              <a:gd name="connsiteY12" fmla="*/ 166021 h 167640"/>
              <a:gd name="connsiteX13" fmla="*/ 27146 w 187928"/>
              <a:gd name="connsiteY13" fmla="*/ 33909 h 167640"/>
              <a:gd name="connsiteX14" fmla="*/ 0 w 187928"/>
              <a:gd name="connsiteY14" fmla="*/ 33909 h 167640"/>
              <a:gd name="connsiteX15" fmla="*/ 0 w 187928"/>
              <a:gd name="connsiteY15" fmla="*/ 0 h 167640"/>
              <a:gd name="connsiteX16" fmla="*/ 184213 w 187928"/>
              <a:gd name="connsiteY16" fmla="*/ 0 h 167640"/>
              <a:gd name="connsiteX17" fmla="*/ 184213 w 187928"/>
              <a:gd name="connsiteY17" fmla="*/ 33909 h 16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7928" h="167640">
                <a:moveTo>
                  <a:pt x="184309" y="33909"/>
                </a:moveTo>
                <a:lnTo>
                  <a:pt x="158115" y="33909"/>
                </a:lnTo>
                <a:lnTo>
                  <a:pt x="158115" y="114110"/>
                </a:lnTo>
                <a:cubicBezTo>
                  <a:pt x="158115" y="120110"/>
                  <a:pt x="159258" y="124492"/>
                  <a:pt x="161544" y="127254"/>
                </a:cubicBezTo>
                <a:cubicBezTo>
                  <a:pt x="163830" y="129921"/>
                  <a:pt x="168402" y="131350"/>
                  <a:pt x="175070" y="131350"/>
                </a:cubicBezTo>
                <a:cubicBezTo>
                  <a:pt x="179546" y="131350"/>
                  <a:pt x="183833" y="130969"/>
                  <a:pt x="187928" y="130112"/>
                </a:cubicBezTo>
                <a:lnTo>
                  <a:pt x="187928" y="163640"/>
                </a:lnTo>
                <a:cubicBezTo>
                  <a:pt x="179927" y="166307"/>
                  <a:pt x="171069" y="167640"/>
                  <a:pt x="161258" y="167640"/>
                </a:cubicBezTo>
                <a:cubicBezTo>
                  <a:pt x="130207" y="167640"/>
                  <a:pt x="114395" y="151924"/>
                  <a:pt x="113729" y="120587"/>
                </a:cubicBezTo>
                <a:lnTo>
                  <a:pt x="113729" y="34004"/>
                </a:lnTo>
                <a:lnTo>
                  <a:pt x="71438" y="34004"/>
                </a:lnTo>
                <a:lnTo>
                  <a:pt x="71438" y="166021"/>
                </a:lnTo>
                <a:lnTo>
                  <a:pt x="27146" y="166021"/>
                </a:lnTo>
                <a:lnTo>
                  <a:pt x="27146" y="33909"/>
                </a:lnTo>
                <a:lnTo>
                  <a:pt x="0" y="33909"/>
                </a:lnTo>
                <a:lnTo>
                  <a:pt x="0" y="0"/>
                </a:lnTo>
                <a:lnTo>
                  <a:pt x="184213" y="0"/>
                </a:lnTo>
                <a:lnTo>
                  <a:pt x="184213" y="33909"/>
                </a:lnTo>
                <a:close/>
              </a:path>
            </a:pathLst>
          </a:custGeom>
          <a:solidFill>
            <a:srgbClr val="EE7D11">
              <a:alpha val="10196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1" name="Graphic 9">
            <a:extLst>
              <a:ext uri="{FF2B5EF4-FFF2-40B4-BE49-F238E27FC236}">
                <a16:creationId xmlns:a16="http://schemas.microsoft.com/office/drawing/2014/main" id="{74F9985E-D402-4DE2-BF9C-4E99CF3CDC8E}"/>
              </a:ext>
            </a:extLst>
          </p:cNvPr>
          <p:cNvGrpSpPr/>
          <p:nvPr userDrawn="1"/>
        </p:nvGrpSpPr>
        <p:grpSpPr>
          <a:xfrm>
            <a:off x="-1981143" y="1896127"/>
            <a:ext cx="255193" cy="145486"/>
            <a:chOff x="4372647" y="-2767922"/>
            <a:chExt cx="339661" cy="193643"/>
          </a:xfrm>
          <a:solidFill>
            <a:srgbClr val="EE7D11">
              <a:alpha val="27843"/>
            </a:srgbClr>
          </a:solidFill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41B704BE-2F53-4BC8-BB81-AE257E3D86E2}"/>
                </a:ext>
              </a:extLst>
            </p:cNvPr>
            <p:cNvSpPr/>
            <p:nvPr/>
          </p:nvSpPr>
          <p:spPr>
            <a:xfrm>
              <a:off x="4372647" y="-2767922"/>
              <a:ext cx="52006" cy="193547"/>
            </a:xfrm>
            <a:custGeom>
              <a:avLst/>
              <a:gdLst>
                <a:gd name="connsiteX0" fmla="*/ 0 w 52006"/>
                <a:gd name="connsiteY0" fmla="*/ 95726 h 193547"/>
                <a:gd name="connsiteX1" fmla="*/ 5715 w 52006"/>
                <a:gd name="connsiteY1" fmla="*/ 54959 h 193547"/>
                <a:gd name="connsiteX2" fmla="*/ 22574 w 52006"/>
                <a:gd name="connsiteY2" fmla="*/ 20669 h 193547"/>
                <a:gd name="connsiteX3" fmla="*/ 46673 w 52006"/>
                <a:gd name="connsiteY3" fmla="*/ 0 h 193547"/>
                <a:gd name="connsiteX4" fmla="*/ 51911 w 52006"/>
                <a:gd name="connsiteY4" fmla="*/ 14573 h 193547"/>
                <a:gd name="connsiteX5" fmla="*/ 30575 w 52006"/>
                <a:gd name="connsiteY5" fmla="*/ 45815 h 193547"/>
                <a:gd name="connsiteX6" fmla="*/ 22955 w 52006"/>
                <a:gd name="connsiteY6" fmla="*/ 95155 h 193547"/>
                <a:gd name="connsiteX7" fmla="*/ 22955 w 52006"/>
                <a:gd name="connsiteY7" fmla="*/ 98012 h 193547"/>
                <a:gd name="connsiteX8" fmla="*/ 30575 w 52006"/>
                <a:gd name="connsiteY8" fmla="*/ 147542 h 193547"/>
                <a:gd name="connsiteX9" fmla="*/ 52007 w 52006"/>
                <a:gd name="connsiteY9" fmla="*/ 179261 h 193547"/>
                <a:gd name="connsiteX10" fmla="*/ 46768 w 52006"/>
                <a:gd name="connsiteY10" fmla="*/ 193548 h 193547"/>
                <a:gd name="connsiteX11" fmla="*/ 23051 w 52006"/>
                <a:gd name="connsiteY11" fmla="*/ 173355 h 193547"/>
                <a:gd name="connsiteX12" fmla="*/ 6287 w 52006"/>
                <a:gd name="connsiteY12" fmla="*/ 140018 h 193547"/>
                <a:gd name="connsiteX13" fmla="*/ 95 w 52006"/>
                <a:gd name="connsiteY13" fmla="*/ 100584 h 193547"/>
                <a:gd name="connsiteX14" fmla="*/ 95 w 52006"/>
                <a:gd name="connsiteY14" fmla="*/ 95726 h 19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06" h="193547">
                  <a:moveTo>
                    <a:pt x="0" y="95726"/>
                  </a:moveTo>
                  <a:cubicBezTo>
                    <a:pt x="0" y="81439"/>
                    <a:pt x="1905" y="67913"/>
                    <a:pt x="5715" y="54959"/>
                  </a:cubicBezTo>
                  <a:cubicBezTo>
                    <a:pt x="9525" y="42005"/>
                    <a:pt x="15145" y="30670"/>
                    <a:pt x="22574" y="20669"/>
                  </a:cubicBezTo>
                  <a:cubicBezTo>
                    <a:pt x="30004" y="10763"/>
                    <a:pt x="38005" y="3810"/>
                    <a:pt x="46673" y="0"/>
                  </a:cubicBezTo>
                  <a:lnTo>
                    <a:pt x="51911" y="14573"/>
                  </a:lnTo>
                  <a:cubicBezTo>
                    <a:pt x="42767" y="21336"/>
                    <a:pt x="35719" y="31718"/>
                    <a:pt x="30575" y="45815"/>
                  </a:cubicBezTo>
                  <a:cubicBezTo>
                    <a:pt x="25432" y="59912"/>
                    <a:pt x="22955" y="76391"/>
                    <a:pt x="22955" y="95155"/>
                  </a:cubicBezTo>
                  <a:lnTo>
                    <a:pt x="22955" y="98012"/>
                  </a:lnTo>
                  <a:cubicBezTo>
                    <a:pt x="22955" y="116872"/>
                    <a:pt x="25527" y="133445"/>
                    <a:pt x="30575" y="147542"/>
                  </a:cubicBezTo>
                  <a:cubicBezTo>
                    <a:pt x="35624" y="161735"/>
                    <a:pt x="42767" y="172212"/>
                    <a:pt x="52007" y="179261"/>
                  </a:cubicBezTo>
                  <a:lnTo>
                    <a:pt x="46768" y="193548"/>
                  </a:lnTo>
                  <a:cubicBezTo>
                    <a:pt x="38291" y="189738"/>
                    <a:pt x="30385" y="183071"/>
                    <a:pt x="23051" y="173355"/>
                  </a:cubicBezTo>
                  <a:cubicBezTo>
                    <a:pt x="15716" y="163735"/>
                    <a:pt x="10096" y="152591"/>
                    <a:pt x="6287" y="140018"/>
                  </a:cubicBezTo>
                  <a:cubicBezTo>
                    <a:pt x="2381" y="127445"/>
                    <a:pt x="381" y="114300"/>
                    <a:pt x="95" y="100584"/>
                  </a:cubicBezTo>
                  <a:lnTo>
                    <a:pt x="95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3CF8AF41-412A-4331-9F5F-B51FA7B3DB26}"/>
                </a:ext>
              </a:extLst>
            </p:cNvPr>
            <p:cNvSpPr/>
            <p:nvPr/>
          </p:nvSpPr>
          <p:spPr>
            <a:xfrm>
              <a:off x="4438655" y="-2760397"/>
              <a:ext cx="93821" cy="143541"/>
            </a:xfrm>
            <a:custGeom>
              <a:avLst/>
              <a:gdLst>
                <a:gd name="connsiteX0" fmla="*/ 36766 w 93821"/>
                <a:gd name="connsiteY0" fmla="*/ 102965 h 143541"/>
                <a:gd name="connsiteX1" fmla="*/ 27051 w 93821"/>
                <a:gd name="connsiteY1" fmla="*/ 112681 h 143541"/>
                <a:gd name="connsiteX2" fmla="*/ 27051 w 93821"/>
                <a:gd name="connsiteY2" fmla="*/ 143542 h 143541"/>
                <a:gd name="connsiteX3" fmla="*/ 0 w 93821"/>
                <a:gd name="connsiteY3" fmla="*/ 143542 h 143541"/>
                <a:gd name="connsiteX4" fmla="*/ 0 w 93821"/>
                <a:gd name="connsiteY4" fmla="*/ 0 h 143541"/>
                <a:gd name="connsiteX5" fmla="*/ 27051 w 93821"/>
                <a:gd name="connsiteY5" fmla="*/ 0 h 143541"/>
                <a:gd name="connsiteX6" fmla="*/ 27051 w 93821"/>
                <a:gd name="connsiteY6" fmla="*/ 79534 h 143541"/>
                <a:gd name="connsiteX7" fmla="*/ 32290 w 93821"/>
                <a:gd name="connsiteY7" fmla="*/ 72771 h 143541"/>
                <a:gd name="connsiteX8" fmla="*/ 58198 w 93821"/>
                <a:gd name="connsiteY8" fmla="*/ 42386 h 143541"/>
                <a:gd name="connsiteX9" fmla="*/ 90678 w 93821"/>
                <a:gd name="connsiteY9" fmla="*/ 42386 h 143541"/>
                <a:gd name="connsiteX10" fmla="*/ 54102 w 93821"/>
                <a:gd name="connsiteY10" fmla="*/ 84582 h 143541"/>
                <a:gd name="connsiteX11" fmla="*/ 93821 w 93821"/>
                <a:gd name="connsiteY11" fmla="*/ 143542 h 143541"/>
                <a:gd name="connsiteX12" fmla="*/ 62770 w 93821"/>
                <a:gd name="connsiteY12" fmla="*/ 143542 h 143541"/>
                <a:gd name="connsiteX13" fmla="*/ 36766 w 93821"/>
                <a:gd name="connsiteY13" fmla="*/ 102965 h 14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821" h="143541">
                  <a:moveTo>
                    <a:pt x="36766" y="102965"/>
                  </a:moveTo>
                  <a:lnTo>
                    <a:pt x="27051" y="112681"/>
                  </a:lnTo>
                  <a:lnTo>
                    <a:pt x="27051" y="143542"/>
                  </a:lnTo>
                  <a:lnTo>
                    <a:pt x="0" y="143542"/>
                  </a:lnTo>
                  <a:lnTo>
                    <a:pt x="0" y="0"/>
                  </a:lnTo>
                  <a:lnTo>
                    <a:pt x="27051" y="0"/>
                  </a:lnTo>
                  <a:lnTo>
                    <a:pt x="27051" y="79534"/>
                  </a:lnTo>
                  <a:lnTo>
                    <a:pt x="32290" y="72771"/>
                  </a:lnTo>
                  <a:lnTo>
                    <a:pt x="58198" y="42386"/>
                  </a:lnTo>
                  <a:lnTo>
                    <a:pt x="90678" y="42386"/>
                  </a:lnTo>
                  <a:lnTo>
                    <a:pt x="54102" y="84582"/>
                  </a:lnTo>
                  <a:lnTo>
                    <a:pt x="93821" y="143542"/>
                  </a:lnTo>
                  <a:lnTo>
                    <a:pt x="62770" y="143542"/>
                  </a:lnTo>
                  <a:lnTo>
                    <a:pt x="36766" y="1029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7C27EDC8-D5E1-4EDC-9E33-D41211D86476}"/>
                </a:ext>
              </a:extLst>
            </p:cNvPr>
            <p:cNvSpPr/>
            <p:nvPr/>
          </p:nvSpPr>
          <p:spPr>
            <a:xfrm>
              <a:off x="4542192" y="-2752872"/>
              <a:ext cx="30194" cy="137541"/>
            </a:xfrm>
            <a:custGeom>
              <a:avLst/>
              <a:gdLst>
                <a:gd name="connsiteX0" fmla="*/ 15049 w 30194"/>
                <a:gd name="connsiteY0" fmla="*/ 109061 h 137541"/>
                <a:gd name="connsiteX1" fmla="*/ 26003 w 30194"/>
                <a:gd name="connsiteY1" fmla="*/ 113062 h 137541"/>
                <a:gd name="connsiteX2" fmla="*/ 30194 w 30194"/>
                <a:gd name="connsiteY2" fmla="*/ 123349 h 137541"/>
                <a:gd name="connsiteX3" fmla="*/ 26003 w 30194"/>
                <a:gd name="connsiteY3" fmla="*/ 133540 h 137541"/>
                <a:gd name="connsiteX4" fmla="*/ 15049 w 30194"/>
                <a:gd name="connsiteY4" fmla="*/ 137541 h 137541"/>
                <a:gd name="connsiteX5" fmla="*/ 4191 w 30194"/>
                <a:gd name="connsiteY5" fmla="*/ 133540 h 137541"/>
                <a:gd name="connsiteX6" fmla="*/ 0 w 30194"/>
                <a:gd name="connsiteY6" fmla="*/ 123349 h 137541"/>
                <a:gd name="connsiteX7" fmla="*/ 4191 w 30194"/>
                <a:gd name="connsiteY7" fmla="*/ 113157 h 137541"/>
                <a:gd name="connsiteX8" fmla="*/ 15049 w 30194"/>
                <a:gd name="connsiteY8" fmla="*/ 109061 h 137541"/>
                <a:gd name="connsiteX9" fmla="*/ 26289 w 30194"/>
                <a:gd name="connsiteY9" fmla="*/ 94298 h 137541"/>
                <a:gd name="connsiteX10" fmla="*/ 3810 w 30194"/>
                <a:gd name="connsiteY10" fmla="*/ 94298 h 137541"/>
                <a:gd name="connsiteX11" fmla="*/ 667 w 30194"/>
                <a:gd name="connsiteY11" fmla="*/ 0 h 137541"/>
                <a:gd name="connsiteX12" fmla="*/ 29432 w 30194"/>
                <a:gd name="connsiteY12" fmla="*/ 0 h 137541"/>
                <a:gd name="connsiteX13" fmla="*/ 26289 w 30194"/>
                <a:gd name="connsiteY13" fmla="*/ 94298 h 1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194" h="137541">
                  <a:moveTo>
                    <a:pt x="15049" y="109061"/>
                  </a:moveTo>
                  <a:cubicBezTo>
                    <a:pt x="19621" y="109061"/>
                    <a:pt x="23241" y="110395"/>
                    <a:pt x="26003" y="113062"/>
                  </a:cubicBezTo>
                  <a:cubicBezTo>
                    <a:pt x="28765" y="115729"/>
                    <a:pt x="30194" y="119158"/>
                    <a:pt x="30194" y="123349"/>
                  </a:cubicBezTo>
                  <a:cubicBezTo>
                    <a:pt x="30194" y="127444"/>
                    <a:pt x="28765" y="130874"/>
                    <a:pt x="26003" y="133540"/>
                  </a:cubicBezTo>
                  <a:cubicBezTo>
                    <a:pt x="23241" y="136208"/>
                    <a:pt x="19526" y="137541"/>
                    <a:pt x="15049" y="137541"/>
                  </a:cubicBezTo>
                  <a:cubicBezTo>
                    <a:pt x="10573" y="137541"/>
                    <a:pt x="6953" y="136208"/>
                    <a:pt x="4191" y="133540"/>
                  </a:cubicBezTo>
                  <a:cubicBezTo>
                    <a:pt x="1429" y="130874"/>
                    <a:pt x="0" y="127444"/>
                    <a:pt x="0" y="123349"/>
                  </a:cubicBezTo>
                  <a:cubicBezTo>
                    <a:pt x="0" y="119253"/>
                    <a:pt x="1429" y="115824"/>
                    <a:pt x="4191" y="113157"/>
                  </a:cubicBezTo>
                  <a:cubicBezTo>
                    <a:pt x="6953" y="110490"/>
                    <a:pt x="10573" y="109061"/>
                    <a:pt x="15049" y="109061"/>
                  </a:cubicBezTo>
                  <a:close/>
                  <a:moveTo>
                    <a:pt x="26289" y="94298"/>
                  </a:moveTo>
                  <a:lnTo>
                    <a:pt x="3810" y="94298"/>
                  </a:lnTo>
                  <a:lnTo>
                    <a:pt x="667" y="0"/>
                  </a:lnTo>
                  <a:lnTo>
                    <a:pt x="29432" y="0"/>
                  </a:lnTo>
                  <a:lnTo>
                    <a:pt x="26289" y="942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522A028A-734C-4293-BA23-E4E722D102B2}"/>
                </a:ext>
              </a:extLst>
            </p:cNvPr>
            <p:cNvSpPr/>
            <p:nvPr/>
          </p:nvSpPr>
          <p:spPr>
            <a:xfrm>
              <a:off x="4586293" y="-2767922"/>
              <a:ext cx="53244" cy="193643"/>
            </a:xfrm>
            <a:custGeom>
              <a:avLst/>
              <a:gdLst>
                <a:gd name="connsiteX0" fmla="*/ 53245 w 53244"/>
                <a:gd name="connsiteY0" fmla="*/ 97917 h 193643"/>
                <a:gd name="connsiteX1" fmla="*/ 47149 w 53244"/>
                <a:gd name="connsiteY1" fmla="*/ 138589 h 193643"/>
                <a:gd name="connsiteX2" fmla="*/ 29623 w 53244"/>
                <a:gd name="connsiteY2" fmla="*/ 173069 h 193643"/>
                <a:gd name="connsiteX3" fmla="*/ 5239 w 53244"/>
                <a:gd name="connsiteY3" fmla="*/ 193643 h 193643"/>
                <a:gd name="connsiteX4" fmla="*/ 0 w 53244"/>
                <a:gd name="connsiteY4" fmla="*/ 179356 h 193643"/>
                <a:gd name="connsiteX5" fmla="*/ 20955 w 53244"/>
                <a:gd name="connsiteY5" fmla="*/ 148495 h 193643"/>
                <a:gd name="connsiteX6" fmla="*/ 28861 w 53244"/>
                <a:gd name="connsiteY6" fmla="*/ 100489 h 193643"/>
                <a:gd name="connsiteX7" fmla="*/ 28861 w 53244"/>
                <a:gd name="connsiteY7" fmla="*/ 95536 h 193643"/>
                <a:gd name="connsiteX8" fmla="*/ 21241 w 53244"/>
                <a:gd name="connsiteY8" fmla="*/ 46292 h 193643"/>
                <a:gd name="connsiteX9" fmla="*/ 0 w 53244"/>
                <a:gd name="connsiteY9" fmla="*/ 14288 h 193643"/>
                <a:gd name="connsiteX10" fmla="*/ 5239 w 53244"/>
                <a:gd name="connsiteY10" fmla="*/ 0 h 193643"/>
                <a:gd name="connsiteX11" fmla="*/ 29242 w 53244"/>
                <a:gd name="connsiteY11" fmla="*/ 20003 h 193643"/>
                <a:gd name="connsiteX12" fmla="*/ 46768 w 53244"/>
                <a:gd name="connsiteY12" fmla="*/ 53721 h 193643"/>
                <a:gd name="connsiteX13" fmla="*/ 53245 w 53244"/>
                <a:gd name="connsiteY13" fmla="*/ 93631 h 193643"/>
                <a:gd name="connsiteX14" fmla="*/ 53245 w 53244"/>
                <a:gd name="connsiteY14" fmla="*/ 97917 h 19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244" h="193643">
                  <a:moveTo>
                    <a:pt x="53245" y="97917"/>
                  </a:moveTo>
                  <a:cubicBezTo>
                    <a:pt x="53245" y="112014"/>
                    <a:pt x="51244" y="125540"/>
                    <a:pt x="47149" y="138589"/>
                  </a:cubicBezTo>
                  <a:cubicBezTo>
                    <a:pt x="43053" y="151638"/>
                    <a:pt x="37243" y="163068"/>
                    <a:pt x="29623" y="173069"/>
                  </a:cubicBezTo>
                  <a:cubicBezTo>
                    <a:pt x="22003" y="183071"/>
                    <a:pt x="13906" y="189928"/>
                    <a:pt x="5239" y="193643"/>
                  </a:cubicBezTo>
                  <a:lnTo>
                    <a:pt x="0" y="179356"/>
                  </a:lnTo>
                  <a:cubicBezTo>
                    <a:pt x="8858" y="172688"/>
                    <a:pt x="15812" y="162401"/>
                    <a:pt x="20955" y="148495"/>
                  </a:cubicBezTo>
                  <a:cubicBezTo>
                    <a:pt x="26098" y="134588"/>
                    <a:pt x="28670" y="118586"/>
                    <a:pt x="28861" y="100489"/>
                  </a:cubicBezTo>
                  <a:lnTo>
                    <a:pt x="28861" y="95536"/>
                  </a:lnTo>
                  <a:cubicBezTo>
                    <a:pt x="28861" y="76867"/>
                    <a:pt x="26289" y="60484"/>
                    <a:pt x="21241" y="46292"/>
                  </a:cubicBezTo>
                  <a:cubicBezTo>
                    <a:pt x="16192" y="32099"/>
                    <a:pt x="9049" y="21431"/>
                    <a:pt x="0" y="14288"/>
                  </a:cubicBezTo>
                  <a:lnTo>
                    <a:pt x="5239" y="0"/>
                  </a:lnTo>
                  <a:cubicBezTo>
                    <a:pt x="13716" y="3715"/>
                    <a:pt x="21717" y="10382"/>
                    <a:pt x="29242" y="20003"/>
                  </a:cubicBezTo>
                  <a:cubicBezTo>
                    <a:pt x="36766" y="29623"/>
                    <a:pt x="42577" y="40957"/>
                    <a:pt x="46768" y="53721"/>
                  </a:cubicBezTo>
                  <a:cubicBezTo>
                    <a:pt x="50959" y="66580"/>
                    <a:pt x="53054" y="79820"/>
                    <a:pt x="53245" y="93631"/>
                  </a:cubicBezTo>
                  <a:lnTo>
                    <a:pt x="53245" y="97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Vrije vorm: vorm 85">
              <a:extLst>
                <a:ext uri="{FF2B5EF4-FFF2-40B4-BE49-F238E27FC236}">
                  <a16:creationId xmlns:a16="http://schemas.microsoft.com/office/drawing/2014/main" id="{CC5B84E2-6E68-48C5-96FC-D49AF7C60C64}"/>
                </a:ext>
              </a:extLst>
            </p:cNvPr>
            <p:cNvSpPr/>
            <p:nvPr/>
          </p:nvSpPr>
          <p:spPr>
            <a:xfrm>
              <a:off x="4655254" y="-2752968"/>
              <a:ext cx="57054" cy="78009"/>
            </a:xfrm>
            <a:custGeom>
              <a:avLst/>
              <a:gdLst>
                <a:gd name="connsiteX0" fmla="*/ 48196 w 57054"/>
                <a:gd name="connsiteY0" fmla="*/ 48673 h 78009"/>
                <a:gd name="connsiteX1" fmla="*/ 57055 w 57054"/>
                <a:gd name="connsiteY1" fmla="*/ 48673 h 78009"/>
                <a:gd name="connsiteX2" fmla="*/ 57055 w 57054"/>
                <a:gd name="connsiteY2" fmla="*/ 61151 h 78009"/>
                <a:gd name="connsiteX3" fmla="*/ 48196 w 57054"/>
                <a:gd name="connsiteY3" fmla="*/ 61151 h 78009"/>
                <a:gd name="connsiteX4" fmla="*/ 48196 w 57054"/>
                <a:gd name="connsiteY4" fmla="*/ 78010 h 78009"/>
                <a:gd name="connsiteX5" fmla="*/ 32671 w 57054"/>
                <a:gd name="connsiteY5" fmla="*/ 78010 h 78009"/>
                <a:gd name="connsiteX6" fmla="*/ 32671 w 57054"/>
                <a:gd name="connsiteY6" fmla="*/ 61151 h 78009"/>
                <a:gd name="connsiteX7" fmla="*/ 667 w 57054"/>
                <a:gd name="connsiteY7" fmla="*/ 61151 h 78009"/>
                <a:gd name="connsiteX8" fmla="*/ 0 w 57054"/>
                <a:gd name="connsiteY8" fmla="*/ 51435 h 78009"/>
                <a:gd name="connsiteX9" fmla="*/ 32576 w 57054"/>
                <a:gd name="connsiteY9" fmla="*/ 0 h 78009"/>
                <a:gd name="connsiteX10" fmla="*/ 48196 w 57054"/>
                <a:gd name="connsiteY10" fmla="*/ 0 h 78009"/>
                <a:gd name="connsiteX11" fmla="*/ 48196 w 57054"/>
                <a:gd name="connsiteY11" fmla="*/ 48673 h 78009"/>
                <a:gd name="connsiteX12" fmla="*/ 15430 w 57054"/>
                <a:gd name="connsiteY12" fmla="*/ 48673 h 78009"/>
                <a:gd name="connsiteX13" fmla="*/ 32671 w 57054"/>
                <a:gd name="connsiteY13" fmla="*/ 48673 h 78009"/>
                <a:gd name="connsiteX14" fmla="*/ 32671 w 57054"/>
                <a:gd name="connsiteY14" fmla="*/ 21145 h 78009"/>
                <a:gd name="connsiteX15" fmla="*/ 31623 w 57054"/>
                <a:gd name="connsiteY15" fmla="*/ 22955 h 78009"/>
                <a:gd name="connsiteX16" fmla="*/ 15430 w 57054"/>
                <a:gd name="connsiteY16" fmla="*/ 48673 h 7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054" h="78009">
                  <a:moveTo>
                    <a:pt x="48196" y="48673"/>
                  </a:moveTo>
                  <a:lnTo>
                    <a:pt x="57055" y="48673"/>
                  </a:lnTo>
                  <a:lnTo>
                    <a:pt x="57055" y="61151"/>
                  </a:lnTo>
                  <a:lnTo>
                    <a:pt x="48196" y="61151"/>
                  </a:lnTo>
                  <a:lnTo>
                    <a:pt x="48196" y="78010"/>
                  </a:lnTo>
                  <a:lnTo>
                    <a:pt x="32671" y="78010"/>
                  </a:lnTo>
                  <a:lnTo>
                    <a:pt x="32671" y="61151"/>
                  </a:lnTo>
                  <a:lnTo>
                    <a:pt x="667" y="61151"/>
                  </a:lnTo>
                  <a:lnTo>
                    <a:pt x="0" y="51435"/>
                  </a:lnTo>
                  <a:lnTo>
                    <a:pt x="32576" y="0"/>
                  </a:lnTo>
                  <a:lnTo>
                    <a:pt x="48196" y="0"/>
                  </a:lnTo>
                  <a:lnTo>
                    <a:pt x="48196" y="48673"/>
                  </a:lnTo>
                  <a:close/>
                  <a:moveTo>
                    <a:pt x="15430" y="48673"/>
                  </a:moveTo>
                  <a:lnTo>
                    <a:pt x="32671" y="48673"/>
                  </a:lnTo>
                  <a:lnTo>
                    <a:pt x="32671" y="21145"/>
                  </a:lnTo>
                  <a:lnTo>
                    <a:pt x="31623" y="22955"/>
                  </a:lnTo>
                  <a:lnTo>
                    <a:pt x="15430" y="486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25F55B50-24FA-4007-B033-806CCDFD3864}"/>
              </a:ext>
            </a:extLst>
          </p:cNvPr>
          <p:cNvSpPr/>
          <p:nvPr userDrawn="1"/>
        </p:nvSpPr>
        <p:spPr>
          <a:xfrm>
            <a:off x="-1014240" y="829885"/>
            <a:ext cx="56248" cy="56248"/>
          </a:xfrm>
          <a:custGeom>
            <a:avLst/>
            <a:gdLst>
              <a:gd name="connsiteX0" fmla="*/ 74866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6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6" y="37433"/>
                </a:moveTo>
                <a:cubicBezTo>
                  <a:pt x="74866" y="58107"/>
                  <a:pt x="58107" y="74867"/>
                  <a:pt x="37433" y="74867"/>
                </a:cubicBezTo>
                <a:cubicBezTo>
                  <a:pt x="16759" y="74867"/>
                  <a:pt x="0" y="58107"/>
                  <a:pt x="0" y="37433"/>
                </a:cubicBezTo>
                <a:cubicBezTo>
                  <a:pt x="0" y="16759"/>
                  <a:pt x="16759" y="0"/>
                  <a:pt x="37433" y="0"/>
                </a:cubicBezTo>
                <a:cubicBezTo>
                  <a:pt x="58107" y="0"/>
                  <a:pt x="74866" y="16759"/>
                  <a:pt x="74866" y="37433"/>
                </a:cubicBezTo>
                <a:close/>
              </a:path>
            </a:pathLst>
          </a:custGeom>
          <a:solidFill>
            <a:srgbClr val="EE7D11">
              <a:alpha val="2784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Vrije vorm: vorm 87">
            <a:extLst>
              <a:ext uri="{FF2B5EF4-FFF2-40B4-BE49-F238E27FC236}">
                <a16:creationId xmlns:a16="http://schemas.microsoft.com/office/drawing/2014/main" id="{EAFA1147-7975-4D02-B5C9-5B44A76E21C5}"/>
              </a:ext>
            </a:extLst>
          </p:cNvPr>
          <p:cNvSpPr/>
          <p:nvPr userDrawn="1"/>
        </p:nvSpPr>
        <p:spPr>
          <a:xfrm>
            <a:off x="-131654" y="1085059"/>
            <a:ext cx="56248" cy="56248"/>
          </a:xfrm>
          <a:custGeom>
            <a:avLst/>
            <a:gdLst>
              <a:gd name="connsiteX0" fmla="*/ 74867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7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7" y="37433"/>
                </a:moveTo>
                <a:cubicBezTo>
                  <a:pt x="74867" y="58107"/>
                  <a:pt x="58107" y="74867"/>
                  <a:pt x="37433" y="74867"/>
                </a:cubicBezTo>
                <a:cubicBezTo>
                  <a:pt x="16759" y="74867"/>
                  <a:pt x="0" y="58107"/>
                  <a:pt x="0" y="37433"/>
                </a:cubicBezTo>
                <a:cubicBezTo>
                  <a:pt x="0" y="16759"/>
                  <a:pt x="16759" y="0"/>
                  <a:pt x="37433" y="0"/>
                </a:cubicBezTo>
                <a:cubicBezTo>
                  <a:pt x="58107" y="0"/>
                  <a:pt x="74867" y="16759"/>
                  <a:pt x="74867" y="37433"/>
                </a:cubicBezTo>
                <a:close/>
              </a:path>
            </a:pathLst>
          </a:custGeom>
          <a:solidFill>
            <a:srgbClr val="EE7D11">
              <a:alpha val="2784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Vrije vorm: vorm 88">
            <a:extLst>
              <a:ext uri="{FF2B5EF4-FFF2-40B4-BE49-F238E27FC236}">
                <a16:creationId xmlns:a16="http://schemas.microsoft.com/office/drawing/2014/main" id="{FFF110E8-E303-4417-B0F3-EC0AF1AFD26E}"/>
              </a:ext>
            </a:extLst>
          </p:cNvPr>
          <p:cNvSpPr/>
          <p:nvPr userDrawn="1"/>
        </p:nvSpPr>
        <p:spPr>
          <a:xfrm>
            <a:off x="-2115293" y="-221365"/>
            <a:ext cx="141194" cy="125950"/>
          </a:xfrm>
          <a:custGeom>
            <a:avLst/>
            <a:gdLst>
              <a:gd name="connsiteX0" fmla="*/ 184309 w 187928"/>
              <a:gd name="connsiteY0" fmla="*/ 33909 h 167639"/>
              <a:gd name="connsiteX1" fmla="*/ 158115 w 187928"/>
              <a:gd name="connsiteY1" fmla="*/ 33909 h 167639"/>
              <a:gd name="connsiteX2" fmla="*/ 158115 w 187928"/>
              <a:gd name="connsiteY2" fmla="*/ 114110 h 167639"/>
              <a:gd name="connsiteX3" fmla="*/ 161544 w 187928"/>
              <a:gd name="connsiteY3" fmla="*/ 127254 h 167639"/>
              <a:gd name="connsiteX4" fmla="*/ 175069 w 187928"/>
              <a:gd name="connsiteY4" fmla="*/ 131350 h 167639"/>
              <a:gd name="connsiteX5" fmla="*/ 187928 w 187928"/>
              <a:gd name="connsiteY5" fmla="*/ 130112 h 167639"/>
              <a:gd name="connsiteX6" fmla="*/ 187928 w 187928"/>
              <a:gd name="connsiteY6" fmla="*/ 163640 h 167639"/>
              <a:gd name="connsiteX7" fmla="*/ 161258 w 187928"/>
              <a:gd name="connsiteY7" fmla="*/ 167640 h 167639"/>
              <a:gd name="connsiteX8" fmla="*/ 113729 w 187928"/>
              <a:gd name="connsiteY8" fmla="*/ 120587 h 167639"/>
              <a:gd name="connsiteX9" fmla="*/ 113729 w 187928"/>
              <a:gd name="connsiteY9" fmla="*/ 34004 h 167639"/>
              <a:gd name="connsiteX10" fmla="*/ 71438 w 187928"/>
              <a:gd name="connsiteY10" fmla="*/ 34004 h 167639"/>
              <a:gd name="connsiteX11" fmla="*/ 71438 w 187928"/>
              <a:gd name="connsiteY11" fmla="*/ 166021 h 167639"/>
              <a:gd name="connsiteX12" fmla="*/ 27146 w 187928"/>
              <a:gd name="connsiteY12" fmla="*/ 166021 h 167639"/>
              <a:gd name="connsiteX13" fmla="*/ 27146 w 187928"/>
              <a:gd name="connsiteY13" fmla="*/ 33909 h 167639"/>
              <a:gd name="connsiteX14" fmla="*/ 0 w 187928"/>
              <a:gd name="connsiteY14" fmla="*/ 33909 h 167639"/>
              <a:gd name="connsiteX15" fmla="*/ 0 w 187928"/>
              <a:gd name="connsiteY15" fmla="*/ 0 h 167639"/>
              <a:gd name="connsiteX16" fmla="*/ 184213 w 187928"/>
              <a:gd name="connsiteY16" fmla="*/ 0 h 167639"/>
              <a:gd name="connsiteX17" fmla="*/ 184213 w 187928"/>
              <a:gd name="connsiteY17" fmla="*/ 33909 h 16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7928" h="167639">
                <a:moveTo>
                  <a:pt x="184309" y="33909"/>
                </a:moveTo>
                <a:lnTo>
                  <a:pt x="158115" y="33909"/>
                </a:lnTo>
                <a:lnTo>
                  <a:pt x="158115" y="114110"/>
                </a:lnTo>
                <a:cubicBezTo>
                  <a:pt x="158115" y="120110"/>
                  <a:pt x="159258" y="124492"/>
                  <a:pt x="161544" y="127254"/>
                </a:cubicBezTo>
                <a:cubicBezTo>
                  <a:pt x="163830" y="129921"/>
                  <a:pt x="168402" y="131350"/>
                  <a:pt x="175069" y="131350"/>
                </a:cubicBezTo>
                <a:cubicBezTo>
                  <a:pt x="179546" y="131350"/>
                  <a:pt x="183833" y="130969"/>
                  <a:pt x="187928" y="130112"/>
                </a:cubicBezTo>
                <a:lnTo>
                  <a:pt x="187928" y="163640"/>
                </a:lnTo>
                <a:cubicBezTo>
                  <a:pt x="179927" y="166307"/>
                  <a:pt x="171069" y="167640"/>
                  <a:pt x="161258" y="167640"/>
                </a:cubicBezTo>
                <a:cubicBezTo>
                  <a:pt x="130207" y="167640"/>
                  <a:pt x="114395" y="151924"/>
                  <a:pt x="113729" y="120587"/>
                </a:cubicBezTo>
                <a:lnTo>
                  <a:pt x="113729" y="34004"/>
                </a:lnTo>
                <a:lnTo>
                  <a:pt x="71438" y="34004"/>
                </a:lnTo>
                <a:lnTo>
                  <a:pt x="71438" y="166021"/>
                </a:lnTo>
                <a:lnTo>
                  <a:pt x="27146" y="166021"/>
                </a:lnTo>
                <a:lnTo>
                  <a:pt x="27146" y="33909"/>
                </a:lnTo>
                <a:lnTo>
                  <a:pt x="0" y="33909"/>
                </a:lnTo>
                <a:lnTo>
                  <a:pt x="0" y="0"/>
                </a:lnTo>
                <a:lnTo>
                  <a:pt x="184213" y="0"/>
                </a:lnTo>
                <a:lnTo>
                  <a:pt x="184213" y="33909"/>
                </a:lnTo>
                <a:close/>
              </a:path>
            </a:pathLst>
          </a:custGeom>
          <a:solidFill>
            <a:srgbClr val="EE7D11">
              <a:alpha val="10196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Vrije vorm: vorm 89">
            <a:extLst>
              <a:ext uri="{FF2B5EF4-FFF2-40B4-BE49-F238E27FC236}">
                <a16:creationId xmlns:a16="http://schemas.microsoft.com/office/drawing/2014/main" id="{E58E2098-DBAA-448D-92C2-4F46F2B85A61}"/>
              </a:ext>
            </a:extLst>
          </p:cNvPr>
          <p:cNvSpPr/>
          <p:nvPr userDrawn="1"/>
        </p:nvSpPr>
        <p:spPr>
          <a:xfrm>
            <a:off x="-2391670" y="291451"/>
            <a:ext cx="56248" cy="56248"/>
          </a:xfrm>
          <a:custGeom>
            <a:avLst/>
            <a:gdLst>
              <a:gd name="connsiteX0" fmla="*/ 74867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7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7" y="37433"/>
                </a:moveTo>
                <a:cubicBezTo>
                  <a:pt x="74867" y="58107"/>
                  <a:pt x="58107" y="74867"/>
                  <a:pt x="37433" y="74867"/>
                </a:cubicBezTo>
                <a:cubicBezTo>
                  <a:pt x="16759" y="74867"/>
                  <a:pt x="0" y="58107"/>
                  <a:pt x="0" y="37433"/>
                </a:cubicBezTo>
                <a:cubicBezTo>
                  <a:pt x="0" y="16759"/>
                  <a:pt x="16759" y="0"/>
                  <a:pt x="37433" y="0"/>
                </a:cubicBezTo>
                <a:cubicBezTo>
                  <a:pt x="58107" y="0"/>
                  <a:pt x="74867" y="16759"/>
                  <a:pt x="74867" y="37433"/>
                </a:cubicBezTo>
                <a:close/>
              </a:path>
            </a:pathLst>
          </a:custGeom>
          <a:solidFill>
            <a:srgbClr val="EE7D11">
              <a:alpha val="2784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Vrije vorm: vorm 90">
            <a:extLst>
              <a:ext uri="{FF2B5EF4-FFF2-40B4-BE49-F238E27FC236}">
                <a16:creationId xmlns:a16="http://schemas.microsoft.com/office/drawing/2014/main" id="{CE710136-CDF9-4B9C-A85A-8A3BBC08814E}"/>
              </a:ext>
            </a:extLst>
          </p:cNvPr>
          <p:cNvSpPr/>
          <p:nvPr userDrawn="1"/>
        </p:nvSpPr>
        <p:spPr>
          <a:xfrm>
            <a:off x="-1250936" y="642718"/>
            <a:ext cx="56248" cy="56248"/>
          </a:xfrm>
          <a:custGeom>
            <a:avLst/>
            <a:gdLst>
              <a:gd name="connsiteX0" fmla="*/ 74867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7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7" y="37433"/>
                </a:moveTo>
                <a:cubicBezTo>
                  <a:pt x="74867" y="58107"/>
                  <a:pt x="58107" y="74867"/>
                  <a:pt x="37433" y="74867"/>
                </a:cubicBezTo>
                <a:cubicBezTo>
                  <a:pt x="16759" y="74867"/>
                  <a:pt x="0" y="58107"/>
                  <a:pt x="0" y="37433"/>
                </a:cubicBezTo>
                <a:cubicBezTo>
                  <a:pt x="0" y="16759"/>
                  <a:pt x="16759" y="0"/>
                  <a:pt x="37433" y="0"/>
                </a:cubicBezTo>
                <a:cubicBezTo>
                  <a:pt x="58107" y="0"/>
                  <a:pt x="74867" y="16759"/>
                  <a:pt x="74867" y="37433"/>
                </a:cubicBezTo>
                <a:close/>
              </a:path>
            </a:pathLst>
          </a:custGeom>
          <a:solidFill>
            <a:srgbClr val="EE7D11">
              <a:alpha val="2784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Vrije vorm: vorm 91">
            <a:extLst>
              <a:ext uri="{FF2B5EF4-FFF2-40B4-BE49-F238E27FC236}">
                <a16:creationId xmlns:a16="http://schemas.microsoft.com/office/drawing/2014/main" id="{439EAC79-27D7-46E2-8365-858EC4DF81D3}"/>
              </a:ext>
            </a:extLst>
          </p:cNvPr>
          <p:cNvSpPr/>
          <p:nvPr userDrawn="1"/>
        </p:nvSpPr>
        <p:spPr>
          <a:xfrm>
            <a:off x="-1489812" y="-134696"/>
            <a:ext cx="56248" cy="56248"/>
          </a:xfrm>
          <a:custGeom>
            <a:avLst/>
            <a:gdLst>
              <a:gd name="connsiteX0" fmla="*/ 74866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6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6" y="37433"/>
                </a:moveTo>
                <a:cubicBezTo>
                  <a:pt x="74866" y="58107"/>
                  <a:pt x="58107" y="74867"/>
                  <a:pt x="37433" y="74867"/>
                </a:cubicBezTo>
                <a:cubicBezTo>
                  <a:pt x="16760" y="74867"/>
                  <a:pt x="0" y="58107"/>
                  <a:pt x="0" y="37433"/>
                </a:cubicBezTo>
                <a:cubicBezTo>
                  <a:pt x="0" y="16759"/>
                  <a:pt x="16760" y="0"/>
                  <a:pt x="37433" y="0"/>
                </a:cubicBezTo>
                <a:cubicBezTo>
                  <a:pt x="58107" y="0"/>
                  <a:pt x="74866" y="16759"/>
                  <a:pt x="74866" y="37433"/>
                </a:cubicBezTo>
                <a:close/>
              </a:path>
            </a:pathLst>
          </a:custGeom>
          <a:solidFill>
            <a:srgbClr val="EE7D11">
              <a:alpha val="10196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Vrije vorm: vorm 92">
            <a:extLst>
              <a:ext uri="{FF2B5EF4-FFF2-40B4-BE49-F238E27FC236}">
                <a16:creationId xmlns:a16="http://schemas.microsoft.com/office/drawing/2014/main" id="{87E2DAD0-1BA7-4121-9D80-E3EC1C5B4939}"/>
              </a:ext>
            </a:extLst>
          </p:cNvPr>
          <p:cNvSpPr/>
          <p:nvPr userDrawn="1"/>
        </p:nvSpPr>
        <p:spPr>
          <a:xfrm>
            <a:off x="-1732509" y="-22968"/>
            <a:ext cx="56248" cy="56248"/>
          </a:xfrm>
          <a:custGeom>
            <a:avLst/>
            <a:gdLst>
              <a:gd name="connsiteX0" fmla="*/ 74866 w 74866"/>
              <a:gd name="connsiteY0" fmla="*/ 37433 h 74866"/>
              <a:gd name="connsiteX1" fmla="*/ 37433 w 74866"/>
              <a:gd name="connsiteY1" fmla="*/ 74867 h 74866"/>
              <a:gd name="connsiteX2" fmla="*/ 0 w 74866"/>
              <a:gd name="connsiteY2" fmla="*/ 37433 h 74866"/>
              <a:gd name="connsiteX3" fmla="*/ 37433 w 74866"/>
              <a:gd name="connsiteY3" fmla="*/ 0 h 74866"/>
              <a:gd name="connsiteX4" fmla="*/ 74866 w 74866"/>
              <a:gd name="connsiteY4" fmla="*/ 37433 h 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66" h="74866">
                <a:moveTo>
                  <a:pt x="74866" y="37433"/>
                </a:moveTo>
                <a:cubicBezTo>
                  <a:pt x="74866" y="58107"/>
                  <a:pt x="58107" y="74867"/>
                  <a:pt x="37433" y="74867"/>
                </a:cubicBezTo>
                <a:cubicBezTo>
                  <a:pt x="16759" y="74867"/>
                  <a:pt x="0" y="58107"/>
                  <a:pt x="0" y="37433"/>
                </a:cubicBezTo>
                <a:cubicBezTo>
                  <a:pt x="0" y="16759"/>
                  <a:pt x="16759" y="0"/>
                  <a:pt x="37433" y="0"/>
                </a:cubicBezTo>
                <a:cubicBezTo>
                  <a:pt x="58107" y="0"/>
                  <a:pt x="74866" y="16759"/>
                  <a:pt x="74866" y="37433"/>
                </a:cubicBezTo>
                <a:close/>
              </a:path>
            </a:pathLst>
          </a:custGeom>
          <a:solidFill>
            <a:srgbClr val="EE7D11">
              <a:alpha val="2784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602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6000" decel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1.07083 0.22592 " pathEditMode="relative" rAng="0" ptsTypes="AA">
                                      <p:cBhvr>
                                        <p:cTn id="6" dur="1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42" y="11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46000" decel="44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91667E-6 4.07407E-6 L 1.46732 0.30926 " pathEditMode="relative" rAng="0" ptsTypes="AA">
                                      <p:cBhvr>
                                        <p:cTn id="8" dur="1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59" y="15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46000" decel="44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7 -7.40741E-7 L 1.14258 0.53287 " pathEditMode="relative" rAng="0" ptsTypes="AA">
                                      <p:cBhvr>
                                        <p:cTn id="10" dur="1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22" y="266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46000" decel="44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29167E-6 -1.11111E-6 L 1.48528 0.06389 " pathEditMode="relative" rAng="0" ptsTypes="AA">
                                      <p:cBhvr>
                                        <p:cTn id="12" dur="18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58" y="31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46000" decel="44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66667E-6 -3.33333E-6 L 1.23529 0.61088 " pathEditMode="relative" rAng="0" ptsTypes="AA">
                                      <p:cBhvr>
                                        <p:cTn id="14" dur="18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58" y="305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46000" decel="44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8.33333E-7 7.40741E-7 L 1.29141 0.0243 " pathEditMode="relative" rAng="0" ptsTypes="AA">
                                      <p:cBhvr>
                                        <p:cTn id="16" dur="1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70" y="12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46000" decel="44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2.22222E-6 L 1.08007 0.25347 " pathEditMode="relative" rAng="0" ptsTypes="AA">
                                      <p:cBhvr>
                                        <p:cTn id="18" dur="18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7" y="126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46000" decel="44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29167E-6 4.44444E-6 L 1.35442 -0.0507 " pathEditMode="relative" rAng="0" ptsTypes="AA">
                                      <p:cBhvr>
                                        <p:cTn id="20" dur="18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21" y="-25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46000" decel="44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8.33333E-7 4.44444E-6 L 1.16198 0.01828 " pathEditMode="relative" rAng="0" ptsTypes="AA">
                                      <p:cBhvr>
                                        <p:cTn id="22" dur="18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99" y="9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46000" decel="44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95833E-6 7.40741E-7 L 1.4073 0.27546 " pathEditMode="relative" rAng="0" ptsTypes="AA">
                                      <p:cBhvr>
                                        <p:cTn id="24" dur="18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65" y="13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46000" decel="44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4.44444E-6 L 1.21172 0.21528 " pathEditMode="relative" rAng="0" ptsTypes="AA">
                                      <p:cBhvr>
                                        <p:cTn id="26" dur="18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86" y="1076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46000" decel="44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2.08333E-7 2.22222E-6 L 1.23385 0.45671 " pathEditMode="relative" rAng="0" ptsTypes="AA">
                                      <p:cBhvr>
                                        <p:cTn id="28" dur="18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3" y="228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46000" decel="44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1.25E-6 4.07407E-6 L 1.14023 0.02176 " pathEditMode="relative" rAng="0" ptsTypes="AA">
                                      <p:cBhvr>
                                        <p:cTn id="30" dur="18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05" y="108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46000" decel="44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4.16667E-7 4.81481E-6 L 1.32474 0.14143 " pathEditMode="relative" rAng="0" ptsTypes="AA">
                                      <p:cBhvr>
                                        <p:cTn id="32" dur="18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37" y="7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46000" decel="44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1.66667E-6 -7.40741E-7 L 1.23411 0.34421 " pathEditMode="relative" rAng="0" ptsTypes="AA">
                                      <p:cBhvr>
                                        <p:cTn id="34" dur="18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06" y="1719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46000" decel="4400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-4.16667E-6 -1.85185E-6 L 1.33047 0.20232 " pathEditMode="relative" rAng="0" ptsTypes="AA">
                                      <p:cBhvr>
                                        <p:cTn id="36" dur="18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23" y="101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46000" decel="44000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animMotion origin="layout" path="M 4.16667E-7 -3.33333E-6 L 1.39492 0.44445 " pathEditMode="relative" rAng="0" ptsTypes="AA">
                                      <p:cBhvr>
                                        <p:cTn id="38" dur="18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40" y="2222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ccel="46000" decel="44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1.45833E-6 -7.40741E-7 L 1.26797 0.40833 " pathEditMode="relative" rAng="0" ptsTypes="AA">
                                      <p:cBhvr>
                                        <p:cTn id="40" dur="18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98" y="2041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46000" decel="44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-3.95833E-6 7.40741E-7 L 1.16823 0.20602 " pathEditMode="relative" rAng="0" ptsTypes="AA">
                                      <p:cBhvr>
                                        <p:cTn id="42" dur="18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11" y="10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46000" decel="4400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4.58333E-6 4.44444E-6 L 1.37148 0.05787 " pathEditMode="relative" rAng="0" ptsTypes="AA">
                                      <p:cBhvr>
                                        <p:cTn id="44" dur="18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68" y="28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ccel="46000" decel="4400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Motion origin="layout" path="M 3.125E-6 2.96296E-6 L 1.25052 -0.03866 " pathEditMode="relative" rAng="0" ptsTypes="AA">
                                      <p:cBhvr>
                                        <p:cTn id="46" dur="18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26" y="-194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46000" decel="44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6.25E-7 0 L 1.11641 0.49514 " pathEditMode="relative" rAng="0" ptsTypes="AA">
                                      <p:cBhvr>
                                        <p:cTn id="48" dur="18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20" y="2474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46000" decel="44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3.54167E-6 -4.44444E-6 L 1.32526 0.13843 " pathEditMode="relative" rAng="0" ptsTypes="AA">
                                      <p:cBhvr>
                                        <p:cTn id="50" dur="18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63" y="692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accel="46000" decel="4400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3.54167E-6 1.48148E-6 L 1.16718 0.42778 " pathEditMode="relative" rAng="0" ptsTypes="AA">
                                      <p:cBhvr>
                                        <p:cTn id="52" dur="18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59" y="2138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ccel="46000" decel="44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-1.04167E-6 -1.48148E-6 L 1.34844 0.13009 " pathEditMode="relative" rAng="0" ptsTypes="AA">
                                      <p:cBhvr>
                                        <p:cTn id="54" dur="18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22" y="650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indefinite" accel="46000" decel="44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-1.48148E-6 L 1.21953 0.26111 " pathEditMode="relative" rAng="0" ptsTypes="AA">
                                      <p:cBhvr>
                                        <p:cTn id="56" dur="18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77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44" grpId="0" animBg="1"/>
      <p:bldP spid="48" grpId="0" animBg="1"/>
      <p:bldP spid="55" grpId="0" animBg="1"/>
      <p:bldP spid="56" grpId="0" animBg="1"/>
      <p:bldP spid="57" grpId="0" animBg="1"/>
      <p:bldP spid="61" grpId="0" animBg="1"/>
      <p:bldP spid="62" grpId="0" animBg="1"/>
      <p:bldP spid="63" grpId="0" animBg="1"/>
      <p:bldP spid="80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21">
            <a:extLst>
              <a:ext uri="{FF2B5EF4-FFF2-40B4-BE49-F238E27FC236}">
                <a16:creationId xmlns:a16="http://schemas.microsoft.com/office/drawing/2014/main" id="{09CB1EBA-F1A7-4BF6-944E-3A6AC0F6A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37" y="4670205"/>
            <a:ext cx="2876763" cy="21354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Place title here</a:t>
            </a:r>
            <a:endParaRPr lang="en-US" noProof="0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Bullet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en-US" noProof="0"/>
              <a:t>Sub-bullet #2</a:t>
            </a:r>
          </a:p>
          <a:p>
            <a:pPr lvl="3"/>
            <a:r>
              <a:rPr lang="en-US" noProof="0"/>
              <a:t>Default text</a:t>
            </a:r>
          </a:p>
          <a:p>
            <a:pPr lvl="4"/>
            <a:r>
              <a:rPr lang="en-US" noProof="0"/>
              <a:t>Header #1</a:t>
            </a:r>
          </a:p>
          <a:p>
            <a:pPr lvl="5"/>
            <a:r>
              <a:rPr lang="en-US" noProof="0"/>
              <a:t>Header #2</a:t>
            </a:r>
          </a:p>
          <a:p>
            <a:pPr lvl="6"/>
            <a:r>
              <a:rPr lang="en-US" noProof="0"/>
              <a:t>Numeric bullet</a:t>
            </a:r>
          </a:p>
          <a:p>
            <a:pPr lvl="7"/>
            <a:r>
              <a:rPr lang="en-US" noProof="0"/>
              <a:t>Alphabetical bullet</a:t>
            </a:r>
          </a:p>
          <a:p>
            <a:pPr lvl="8"/>
            <a:r>
              <a:rPr lang="en-US" noProof="0"/>
              <a:t>Quote text</a:t>
            </a:r>
            <a:endParaRPr lang="en-US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7EE9-EE80-487C-B3A9-D50148811B89}" type="datetime2">
              <a:rPr lang="en-GB" noProof="0" smtClean="0"/>
              <a:t>Tuesday, 02 May 2023</a:t>
            </a:fld>
            <a:endParaRPr lang="en-US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  <a:endParaRPr lang="en-US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885D678-5293-4594-A3C1-735E6C3F015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294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Bullet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en-US" noProof="0"/>
              <a:t>Sub-bullet #2</a:t>
            </a:r>
          </a:p>
          <a:p>
            <a:pPr lvl="3"/>
            <a:r>
              <a:rPr lang="en-US" noProof="0"/>
              <a:t>Default text</a:t>
            </a:r>
          </a:p>
          <a:p>
            <a:pPr lvl="4"/>
            <a:r>
              <a:rPr lang="en-US" noProof="0"/>
              <a:t>Header #1</a:t>
            </a:r>
          </a:p>
          <a:p>
            <a:pPr lvl="5"/>
            <a:r>
              <a:rPr lang="en-US" noProof="0"/>
              <a:t>Header #2</a:t>
            </a:r>
          </a:p>
          <a:p>
            <a:pPr lvl="6"/>
            <a:r>
              <a:rPr lang="en-US" noProof="0"/>
              <a:t>Numeric bullet</a:t>
            </a:r>
          </a:p>
          <a:p>
            <a:pPr lvl="7"/>
            <a:r>
              <a:rPr lang="en-US" noProof="0"/>
              <a:t>Alphabetical bullet</a:t>
            </a:r>
          </a:p>
          <a:p>
            <a:pPr lvl="8"/>
            <a:r>
              <a:rPr lang="en-US" noProof="0"/>
              <a:t>Quote text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443488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D11E35A3-216A-4B84-AB56-81467F9B1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C325-256A-4B42-B6E4-7D26C8FDB962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421D5D2B-4FAA-4304-8C9C-82BC19A2F2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99" name="Vrije vorm: vorm 98">
              <a:extLst>
                <a:ext uri="{FF2B5EF4-FFF2-40B4-BE49-F238E27FC236}">
                  <a16:creationId xmlns:a16="http://schemas.microsoft.com/office/drawing/2014/main" id="{01AEFA3B-71E0-4523-8209-5AE70E09359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FCD40DA1-B97A-44DB-806B-DF20072DCDE0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166CA8B-A314-4FF7-874D-911E7B27E4B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BC0BD006-E1C4-4ABE-A544-30AD01D5338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1E713BB2-1E64-42D3-9239-CCE5F0A09942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BAD78881-F04F-49EE-AA23-E98B83C6517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35" name="INSTRUCTION">
            <a:extLst>
              <a:ext uri="{FF2B5EF4-FFF2-40B4-BE49-F238E27FC236}">
                <a16:creationId xmlns:a16="http://schemas.microsoft.com/office/drawing/2014/main" id="{E3660759-AB61-4EE5-A048-ACA89582D4CA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436" name="Rechthoek 435">
              <a:extLst>
                <a:ext uri="{FF2B5EF4-FFF2-40B4-BE49-F238E27FC236}">
                  <a16:creationId xmlns:a16="http://schemas.microsoft.com/office/drawing/2014/main" id="{B8514B1A-F680-40AE-8053-507EB610347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437" name="Ovaal 436">
              <a:extLst>
                <a:ext uri="{FF2B5EF4-FFF2-40B4-BE49-F238E27FC236}">
                  <a16:creationId xmlns:a16="http://schemas.microsoft.com/office/drawing/2014/main" id="{10F22154-B142-4909-8090-A77C9AC141F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38" name="Rechthoek 437">
              <a:extLst>
                <a:ext uri="{FF2B5EF4-FFF2-40B4-BE49-F238E27FC236}">
                  <a16:creationId xmlns:a16="http://schemas.microsoft.com/office/drawing/2014/main" id="{10DC7C0C-9B48-4D65-B429-8243626130D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439" name="Ovaal 438">
              <a:extLst>
                <a:ext uri="{FF2B5EF4-FFF2-40B4-BE49-F238E27FC236}">
                  <a16:creationId xmlns:a16="http://schemas.microsoft.com/office/drawing/2014/main" id="{440630F1-0ED9-490C-9504-4542E717740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40" name="Rechthoek 439">
              <a:extLst>
                <a:ext uri="{FF2B5EF4-FFF2-40B4-BE49-F238E27FC236}">
                  <a16:creationId xmlns:a16="http://schemas.microsoft.com/office/drawing/2014/main" id="{F4B64547-805A-45F3-9262-B5A6C406682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441" name="Rechthoek 440">
              <a:extLst>
                <a:ext uri="{FF2B5EF4-FFF2-40B4-BE49-F238E27FC236}">
                  <a16:creationId xmlns:a16="http://schemas.microsoft.com/office/drawing/2014/main" id="{90F35A83-6EF4-4AAE-92BD-4E0C58C06446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442" name="Ovaal 441">
              <a:extLst>
                <a:ext uri="{FF2B5EF4-FFF2-40B4-BE49-F238E27FC236}">
                  <a16:creationId xmlns:a16="http://schemas.microsoft.com/office/drawing/2014/main" id="{3115C772-E2D8-4F07-B638-C1088D55785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43" name="Rechthoek 442">
              <a:extLst>
                <a:ext uri="{FF2B5EF4-FFF2-40B4-BE49-F238E27FC236}">
                  <a16:creationId xmlns:a16="http://schemas.microsoft.com/office/drawing/2014/main" id="{806B3E91-E2D8-4421-AD80-9520B074AA4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444" name="Ovaal 443">
              <a:extLst>
                <a:ext uri="{FF2B5EF4-FFF2-40B4-BE49-F238E27FC236}">
                  <a16:creationId xmlns:a16="http://schemas.microsoft.com/office/drawing/2014/main" id="{EA5B4853-17B6-4011-BA60-34D57A1D3ED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37E2AC1C-74AE-4F9D-839D-E1C0B156D47E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446" name="Ovaal 445">
              <a:extLst>
                <a:ext uri="{FF2B5EF4-FFF2-40B4-BE49-F238E27FC236}">
                  <a16:creationId xmlns:a16="http://schemas.microsoft.com/office/drawing/2014/main" id="{D5B8FB54-F79E-4E5F-AF66-6FD4B0B4FF9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47" name="Rechthoek 446">
              <a:extLst>
                <a:ext uri="{FF2B5EF4-FFF2-40B4-BE49-F238E27FC236}">
                  <a16:creationId xmlns:a16="http://schemas.microsoft.com/office/drawing/2014/main" id="{BF1908B4-71C8-4118-83FA-AA9EED4AD045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448" name="Ovaal 447">
              <a:extLst>
                <a:ext uri="{FF2B5EF4-FFF2-40B4-BE49-F238E27FC236}">
                  <a16:creationId xmlns:a16="http://schemas.microsoft.com/office/drawing/2014/main" id="{6E8E755B-A3A0-415A-963C-0B334F46DE8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449" name="Rechthoek 448">
              <a:extLst>
                <a:ext uri="{FF2B5EF4-FFF2-40B4-BE49-F238E27FC236}">
                  <a16:creationId xmlns:a16="http://schemas.microsoft.com/office/drawing/2014/main" id="{95D1EAE0-729C-4252-9638-6242BAAE01F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450" name="Ovaal 449">
              <a:extLst>
                <a:ext uri="{FF2B5EF4-FFF2-40B4-BE49-F238E27FC236}">
                  <a16:creationId xmlns:a16="http://schemas.microsoft.com/office/drawing/2014/main" id="{661E29DF-58AE-4C6A-BA6D-E1A13AB7000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51" name="Rechthoek 450">
              <a:extLst>
                <a:ext uri="{FF2B5EF4-FFF2-40B4-BE49-F238E27FC236}">
                  <a16:creationId xmlns:a16="http://schemas.microsoft.com/office/drawing/2014/main" id="{8FEAC90C-3412-428A-9EE5-4C4AD2DD51E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452" name="Ovaal 451">
              <a:extLst>
                <a:ext uri="{FF2B5EF4-FFF2-40B4-BE49-F238E27FC236}">
                  <a16:creationId xmlns:a16="http://schemas.microsoft.com/office/drawing/2014/main" id="{F522A00A-221C-42E4-BCDF-290C415DD8E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53" name="Rechthoek 452">
              <a:extLst>
                <a:ext uri="{FF2B5EF4-FFF2-40B4-BE49-F238E27FC236}">
                  <a16:creationId xmlns:a16="http://schemas.microsoft.com/office/drawing/2014/main" id="{810E299C-4046-4E0B-9897-A521173AD8B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454" name="Ovaal 453">
              <a:extLst>
                <a:ext uri="{FF2B5EF4-FFF2-40B4-BE49-F238E27FC236}">
                  <a16:creationId xmlns:a16="http://schemas.microsoft.com/office/drawing/2014/main" id="{F5880192-9EFA-4091-92BA-4AFDEE6BCDA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55" name="Rechthoek 454">
              <a:extLst>
                <a:ext uri="{FF2B5EF4-FFF2-40B4-BE49-F238E27FC236}">
                  <a16:creationId xmlns:a16="http://schemas.microsoft.com/office/drawing/2014/main" id="{DFD05F92-12A7-4534-B8EA-BFF6330D047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458" name="VOORBEELD">
              <a:extLst>
                <a:ext uri="{FF2B5EF4-FFF2-40B4-BE49-F238E27FC236}">
                  <a16:creationId xmlns:a16="http://schemas.microsoft.com/office/drawing/2014/main" id="{14A60094-DB9B-4C0F-922F-36128C3116F4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59" name="Rechthoek 458">
                <a:extLst>
                  <a:ext uri="{FF2B5EF4-FFF2-40B4-BE49-F238E27FC236}">
                    <a16:creationId xmlns:a16="http://schemas.microsoft.com/office/drawing/2014/main" id="{28C50495-DBE0-4650-8541-73464210A3A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60" name="Rechthoek 459">
                <a:extLst>
                  <a:ext uri="{FF2B5EF4-FFF2-40B4-BE49-F238E27FC236}">
                    <a16:creationId xmlns:a16="http://schemas.microsoft.com/office/drawing/2014/main" id="{ACD74F2A-3327-4E20-8E59-D642A157D4F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61" name="Groep 460">
                <a:extLst>
                  <a:ext uri="{FF2B5EF4-FFF2-40B4-BE49-F238E27FC236}">
                    <a16:creationId xmlns:a16="http://schemas.microsoft.com/office/drawing/2014/main" id="{A44A9AE0-D36F-415D-9B37-DD1BE57E581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2" name="Groep 491">
                  <a:extLst>
                    <a:ext uri="{FF2B5EF4-FFF2-40B4-BE49-F238E27FC236}">
                      <a16:creationId xmlns:a16="http://schemas.microsoft.com/office/drawing/2014/main" id="{E710978E-D711-4426-9859-DD0752ADB7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94" name="Rechte verbindingslijn 493">
                    <a:extLst>
                      <a:ext uri="{FF2B5EF4-FFF2-40B4-BE49-F238E27FC236}">
                        <a16:creationId xmlns:a16="http://schemas.microsoft.com/office/drawing/2014/main" id="{06113FF5-3FCA-43BB-A95A-7B9874A06F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5" name="Rechte verbindingslijn 494">
                    <a:extLst>
                      <a:ext uri="{FF2B5EF4-FFF2-40B4-BE49-F238E27FC236}">
                        <a16:creationId xmlns:a16="http://schemas.microsoft.com/office/drawing/2014/main" id="{67DE8B7F-C6DE-4BB9-8293-A963EE5D5C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6" name="Rechte verbindingslijn 495">
                    <a:extLst>
                      <a:ext uri="{FF2B5EF4-FFF2-40B4-BE49-F238E27FC236}">
                        <a16:creationId xmlns:a16="http://schemas.microsoft.com/office/drawing/2014/main" id="{8DFD0BB2-4D00-4A63-B408-DC361A0313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7" name="Rechte verbindingslijn 496">
                    <a:extLst>
                      <a:ext uri="{FF2B5EF4-FFF2-40B4-BE49-F238E27FC236}">
                        <a16:creationId xmlns:a16="http://schemas.microsoft.com/office/drawing/2014/main" id="{9DC9C4BF-BDA5-47FF-94AD-CEE05728A7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8" name="Rechte verbindingslijn 497">
                    <a:extLst>
                      <a:ext uri="{FF2B5EF4-FFF2-40B4-BE49-F238E27FC236}">
                        <a16:creationId xmlns:a16="http://schemas.microsoft.com/office/drawing/2014/main" id="{A2231325-CD21-4E38-A662-7A15CD22C0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3" name="Pijl: rechts 492">
                  <a:extLst>
                    <a:ext uri="{FF2B5EF4-FFF2-40B4-BE49-F238E27FC236}">
                      <a16:creationId xmlns:a16="http://schemas.microsoft.com/office/drawing/2014/main" id="{05C36C59-D73F-40B1-ACA9-D2DB7A98E6A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2" name="Groep 461">
                <a:extLst>
                  <a:ext uri="{FF2B5EF4-FFF2-40B4-BE49-F238E27FC236}">
                    <a16:creationId xmlns:a16="http://schemas.microsoft.com/office/drawing/2014/main" id="{2D938E4C-D254-4768-B265-7BBA76FD9A9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85" name="Groep 484">
                  <a:extLst>
                    <a:ext uri="{FF2B5EF4-FFF2-40B4-BE49-F238E27FC236}">
                      <a16:creationId xmlns:a16="http://schemas.microsoft.com/office/drawing/2014/main" id="{EC366A18-7921-42B4-8C54-3FDB67F3DA8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87" name="Rechte verbindingslijn 486">
                    <a:extLst>
                      <a:ext uri="{FF2B5EF4-FFF2-40B4-BE49-F238E27FC236}">
                        <a16:creationId xmlns:a16="http://schemas.microsoft.com/office/drawing/2014/main" id="{3FFE0867-CBB5-43CD-B1CB-118489990A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8" name="Rechte verbindingslijn 487">
                    <a:extLst>
                      <a:ext uri="{FF2B5EF4-FFF2-40B4-BE49-F238E27FC236}">
                        <a16:creationId xmlns:a16="http://schemas.microsoft.com/office/drawing/2014/main" id="{85A89BFC-DA7C-481A-B0EE-CD3E6B279C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9" name="Rechte verbindingslijn 488">
                    <a:extLst>
                      <a:ext uri="{FF2B5EF4-FFF2-40B4-BE49-F238E27FC236}">
                        <a16:creationId xmlns:a16="http://schemas.microsoft.com/office/drawing/2014/main" id="{AAFBB24B-0415-44A1-A793-30004391BC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0" name="Rechte verbindingslijn 489">
                    <a:extLst>
                      <a:ext uri="{FF2B5EF4-FFF2-40B4-BE49-F238E27FC236}">
                        <a16:creationId xmlns:a16="http://schemas.microsoft.com/office/drawing/2014/main" id="{D6B67E9E-644D-4ABE-A42F-6A7206EE97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1" name="Rechte verbindingslijn 490">
                    <a:extLst>
                      <a:ext uri="{FF2B5EF4-FFF2-40B4-BE49-F238E27FC236}">
                        <a16:creationId xmlns:a16="http://schemas.microsoft.com/office/drawing/2014/main" id="{A62492DA-B25E-476A-9345-57FEA5750B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86" name="Pijl: rechts 485">
                  <a:extLst>
                    <a:ext uri="{FF2B5EF4-FFF2-40B4-BE49-F238E27FC236}">
                      <a16:creationId xmlns:a16="http://schemas.microsoft.com/office/drawing/2014/main" id="{E63702E4-22BC-416C-A25F-5A5E735FDC9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63" name="Rechte verbindingslijn 462">
                <a:extLst>
                  <a:ext uri="{FF2B5EF4-FFF2-40B4-BE49-F238E27FC236}">
                    <a16:creationId xmlns:a16="http://schemas.microsoft.com/office/drawing/2014/main" id="{029882D5-DEAA-4ADD-9069-4A3D0C0BC1A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4" name="Rechte verbindingslijn 463">
                <a:extLst>
                  <a:ext uri="{FF2B5EF4-FFF2-40B4-BE49-F238E27FC236}">
                    <a16:creationId xmlns:a16="http://schemas.microsoft.com/office/drawing/2014/main" id="{826323E5-5BE2-4BC2-A494-7D6EC8EC35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5" name="Rechthoek 464">
                <a:extLst>
                  <a:ext uri="{FF2B5EF4-FFF2-40B4-BE49-F238E27FC236}">
                    <a16:creationId xmlns:a16="http://schemas.microsoft.com/office/drawing/2014/main" id="{27920642-5AF5-4ED7-817D-8330309B0E6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6" name="Rechthoek 465">
                <a:extLst>
                  <a:ext uri="{FF2B5EF4-FFF2-40B4-BE49-F238E27FC236}">
                    <a16:creationId xmlns:a16="http://schemas.microsoft.com/office/drawing/2014/main" id="{7ACA1E75-24D4-4BA5-8737-D2881F97546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67" name="Groep 466">
                <a:extLst>
                  <a:ext uri="{FF2B5EF4-FFF2-40B4-BE49-F238E27FC236}">
                    <a16:creationId xmlns:a16="http://schemas.microsoft.com/office/drawing/2014/main" id="{E9A148EE-4DA1-4F4D-B4E2-B7C8539B275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7" name="Rechthoek 476">
                  <a:extLst>
                    <a:ext uri="{FF2B5EF4-FFF2-40B4-BE49-F238E27FC236}">
                      <a16:creationId xmlns:a16="http://schemas.microsoft.com/office/drawing/2014/main" id="{3D392ECA-DDCC-45D7-954C-5D4F421DA0B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8" name="Groep 477">
                  <a:extLst>
                    <a:ext uri="{FF2B5EF4-FFF2-40B4-BE49-F238E27FC236}">
                      <a16:creationId xmlns:a16="http://schemas.microsoft.com/office/drawing/2014/main" id="{60C74EAF-E1AF-480A-A313-57F92B8C9ED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80" name="Rechte verbindingslijn 479">
                    <a:extLst>
                      <a:ext uri="{FF2B5EF4-FFF2-40B4-BE49-F238E27FC236}">
                        <a16:creationId xmlns:a16="http://schemas.microsoft.com/office/drawing/2014/main" id="{07064EEC-B324-4044-AB63-AB1BD4B9F5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1" name="Rechte verbindingslijn 480">
                    <a:extLst>
                      <a:ext uri="{FF2B5EF4-FFF2-40B4-BE49-F238E27FC236}">
                        <a16:creationId xmlns:a16="http://schemas.microsoft.com/office/drawing/2014/main" id="{8E0DD445-AF61-4FDA-8108-C34539BEA8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2" name="Rechte verbindingslijn 481">
                    <a:extLst>
                      <a:ext uri="{FF2B5EF4-FFF2-40B4-BE49-F238E27FC236}">
                        <a16:creationId xmlns:a16="http://schemas.microsoft.com/office/drawing/2014/main" id="{99D79812-DF8B-44E7-AABC-0FDB20D095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3" name="Rechte verbindingslijn 482">
                    <a:extLst>
                      <a:ext uri="{FF2B5EF4-FFF2-40B4-BE49-F238E27FC236}">
                        <a16:creationId xmlns:a16="http://schemas.microsoft.com/office/drawing/2014/main" id="{3690C9D5-07A4-4F49-9915-CC8259AA56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4" name="Rechte verbindingslijn 483">
                    <a:extLst>
                      <a:ext uri="{FF2B5EF4-FFF2-40B4-BE49-F238E27FC236}">
                        <a16:creationId xmlns:a16="http://schemas.microsoft.com/office/drawing/2014/main" id="{6E6474A4-3C13-47E9-A2DA-D67699317C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79" name="Pijl: rechts 478">
                  <a:extLst>
                    <a:ext uri="{FF2B5EF4-FFF2-40B4-BE49-F238E27FC236}">
                      <a16:creationId xmlns:a16="http://schemas.microsoft.com/office/drawing/2014/main" id="{0402F780-169A-42CD-B453-8CDE2DE6931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8" name="Groep 467">
                <a:extLst>
                  <a:ext uri="{FF2B5EF4-FFF2-40B4-BE49-F238E27FC236}">
                    <a16:creationId xmlns:a16="http://schemas.microsoft.com/office/drawing/2014/main" id="{E2BE880E-5242-4B11-A36D-F39C9483549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69" name="Rechthoek 468">
                  <a:extLst>
                    <a:ext uri="{FF2B5EF4-FFF2-40B4-BE49-F238E27FC236}">
                      <a16:creationId xmlns:a16="http://schemas.microsoft.com/office/drawing/2014/main" id="{93481CBB-87C8-42A9-8F84-9F4AB795428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0" name="Groep 469">
                  <a:extLst>
                    <a:ext uri="{FF2B5EF4-FFF2-40B4-BE49-F238E27FC236}">
                      <a16:creationId xmlns:a16="http://schemas.microsoft.com/office/drawing/2014/main" id="{1F11D82A-B282-48CF-9DC9-F714D80930E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72" name="Rechte verbindingslijn 471">
                    <a:extLst>
                      <a:ext uri="{FF2B5EF4-FFF2-40B4-BE49-F238E27FC236}">
                        <a16:creationId xmlns:a16="http://schemas.microsoft.com/office/drawing/2014/main" id="{506A6BCB-8405-4E2D-BE07-68306A4C1F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3" name="Rechte verbindingslijn 472">
                    <a:extLst>
                      <a:ext uri="{FF2B5EF4-FFF2-40B4-BE49-F238E27FC236}">
                        <a16:creationId xmlns:a16="http://schemas.microsoft.com/office/drawing/2014/main" id="{D2B53865-B9A8-4E4E-A654-AEC9E0A374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4" name="Rechte verbindingslijn 473">
                    <a:extLst>
                      <a:ext uri="{FF2B5EF4-FFF2-40B4-BE49-F238E27FC236}">
                        <a16:creationId xmlns:a16="http://schemas.microsoft.com/office/drawing/2014/main" id="{DE8C34DB-29A6-4258-9EC1-13856E7893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5" name="Rechte verbindingslijn 474">
                    <a:extLst>
                      <a:ext uri="{FF2B5EF4-FFF2-40B4-BE49-F238E27FC236}">
                        <a16:creationId xmlns:a16="http://schemas.microsoft.com/office/drawing/2014/main" id="{E5554C0B-B511-4092-8752-90F88F24D1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6" name="Rechte verbindingslijn 475">
                    <a:extLst>
                      <a:ext uri="{FF2B5EF4-FFF2-40B4-BE49-F238E27FC236}">
                        <a16:creationId xmlns:a16="http://schemas.microsoft.com/office/drawing/2014/main" id="{4ED6BE61-6B11-4AF0-A0ED-1194E0B957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71" name="Pijl: rechts 470">
                  <a:extLst>
                    <a:ext uri="{FF2B5EF4-FFF2-40B4-BE49-F238E27FC236}">
                      <a16:creationId xmlns:a16="http://schemas.microsoft.com/office/drawing/2014/main" id="{9CF67659-CAF7-4E52-B504-FD5C3DB02C1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252926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 21">
            <a:extLst>
              <a:ext uri="{FF2B5EF4-FFF2-40B4-BE49-F238E27FC236}">
                <a16:creationId xmlns:a16="http://schemas.microsoft.com/office/drawing/2014/main" id="{8413088F-52DA-4DD6-8258-1676988AA0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0637-4585-46BC-856A-C0418A9C7E19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(2 COLUMNS)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208F427-A2E1-441C-BE38-26699467E5DC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4E2F087-FE79-401E-8D46-52F6F63237FE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240BABBB-F049-4E37-96B6-58EC56FA48F3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1D1AA3D-30EE-48A3-A909-7B48DF20387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BDDE4DB7-2031-4D42-A9AF-BBD257A31051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C252755-4974-4036-A9EE-8D7D0137016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6AA9FF6-254C-4A08-B151-F0D7E1ED4EFD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52CF2B09-DBE0-47E7-87EF-A4B51CD1FB7A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17F46CD-4425-448D-B54C-061BF673F42C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D40D24F6-F1A4-40B3-BF71-184DD5F1335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46077F1F-68F1-4EB1-95B3-8D8F7EA4D3D1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885D678-5293-4594-A3C1-735E6C3F015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294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grpSp>
        <p:nvGrpSpPr>
          <p:cNvPr id="99" name="Groep 98">
            <a:extLst>
              <a:ext uri="{FF2B5EF4-FFF2-40B4-BE49-F238E27FC236}">
                <a16:creationId xmlns:a16="http://schemas.microsoft.com/office/drawing/2014/main" id="{DF037EB5-EEA1-4BAB-93DF-80B7AFAFD9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C19DED05-15AB-47BC-9059-69B4FB3657D2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8145F9DA-F5C9-4389-8D3C-182391EDF9D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A17717C4-F8EF-4E17-AAAD-416BB6D2417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773E4A9F-A112-4B92-90C9-DA2C21662D3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D626F27A-9358-489C-B7A2-DF72B10B8D5B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5" name="Vrije vorm: vorm 104">
              <a:extLst>
                <a:ext uri="{FF2B5EF4-FFF2-40B4-BE49-F238E27FC236}">
                  <a16:creationId xmlns:a16="http://schemas.microsoft.com/office/drawing/2014/main" id="{1C4BF159-D4B4-429F-9D32-AF8EFE0A6950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29" name="INSTRUCTION">
            <a:extLst>
              <a:ext uri="{FF2B5EF4-FFF2-40B4-BE49-F238E27FC236}">
                <a16:creationId xmlns:a16="http://schemas.microsoft.com/office/drawing/2014/main" id="{0CFF153C-9F7E-41FC-BD0A-7EF6F6536311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230" name="Rechthoek 435">
              <a:extLst>
                <a:ext uri="{FF2B5EF4-FFF2-40B4-BE49-F238E27FC236}">
                  <a16:creationId xmlns:a16="http://schemas.microsoft.com/office/drawing/2014/main" id="{2A087197-4A35-4AA7-9978-8F5D9B9841F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1" name="Ovaal 436">
              <a:extLst>
                <a:ext uri="{FF2B5EF4-FFF2-40B4-BE49-F238E27FC236}">
                  <a16:creationId xmlns:a16="http://schemas.microsoft.com/office/drawing/2014/main" id="{5F9DCF71-4025-4BD6-BD0F-DC51B8B2174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2" name="Rechthoek 437">
              <a:extLst>
                <a:ext uri="{FF2B5EF4-FFF2-40B4-BE49-F238E27FC236}">
                  <a16:creationId xmlns:a16="http://schemas.microsoft.com/office/drawing/2014/main" id="{572659CB-CCA1-4E68-A5F0-A3264F0B2B3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33" name="Ovaal 438">
              <a:extLst>
                <a:ext uri="{FF2B5EF4-FFF2-40B4-BE49-F238E27FC236}">
                  <a16:creationId xmlns:a16="http://schemas.microsoft.com/office/drawing/2014/main" id="{4FCD86A3-9F38-45A0-B3FE-9E31D0B956D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4" name="Rechthoek 439">
              <a:extLst>
                <a:ext uri="{FF2B5EF4-FFF2-40B4-BE49-F238E27FC236}">
                  <a16:creationId xmlns:a16="http://schemas.microsoft.com/office/drawing/2014/main" id="{E04F3D79-CE34-46A3-A7DE-E7B1064A83F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35" name="Rechthoek 440">
              <a:extLst>
                <a:ext uri="{FF2B5EF4-FFF2-40B4-BE49-F238E27FC236}">
                  <a16:creationId xmlns:a16="http://schemas.microsoft.com/office/drawing/2014/main" id="{D67BE2D9-BB67-4005-AD08-D4E0C46441F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36" name="Ovaal 441">
              <a:extLst>
                <a:ext uri="{FF2B5EF4-FFF2-40B4-BE49-F238E27FC236}">
                  <a16:creationId xmlns:a16="http://schemas.microsoft.com/office/drawing/2014/main" id="{A0FA6E59-AD37-4FE2-B9EF-DE9E73CC02F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7" name="Rechthoek 442">
              <a:extLst>
                <a:ext uri="{FF2B5EF4-FFF2-40B4-BE49-F238E27FC236}">
                  <a16:creationId xmlns:a16="http://schemas.microsoft.com/office/drawing/2014/main" id="{42C5A616-8C98-4327-A45B-742091F1C3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38" name="Ovaal 443">
              <a:extLst>
                <a:ext uri="{FF2B5EF4-FFF2-40B4-BE49-F238E27FC236}">
                  <a16:creationId xmlns:a16="http://schemas.microsoft.com/office/drawing/2014/main" id="{9BF06009-0DA8-4D4C-A67A-820C622B5C1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9" name="Rechthoek 444">
              <a:extLst>
                <a:ext uri="{FF2B5EF4-FFF2-40B4-BE49-F238E27FC236}">
                  <a16:creationId xmlns:a16="http://schemas.microsoft.com/office/drawing/2014/main" id="{FA48AAC9-A6FD-42FF-8DFD-3E40B6EFFF9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0" name="Ovaal 445">
              <a:extLst>
                <a:ext uri="{FF2B5EF4-FFF2-40B4-BE49-F238E27FC236}">
                  <a16:creationId xmlns:a16="http://schemas.microsoft.com/office/drawing/2014/main" id="{C6AE7438-8E4F-4253-A460-A43CFFF8985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1" name="Rechthoek 446">
              <a:extLst>
                <a:ext uri="{FF2B5EF4-FFF2-40B4-BE49-F238E27FC236}">
                  <a16:creationId xmlns:a16="http://schemas.microsoft.com/office/drawing/2014/main" id="{BAE12AF7-18B3-4498-BA7F-9B4E88E93F1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42" name="Ovaal 447">
              <a:extLst>
                <a:ext uri="{FF2B5EF4-FFF2-40B4-BE49-F238E27FC236}">
                  <a16:creationId xmlns:a16="http://schemas.microsoft.com/office/drawing/2014/main" id="{6A41262A-51DD-45A7-B1C0-5A4DC43AE36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3" name="Rechthoek 448">
              <a:extLst>
                <a:ext uri="{FF2B5EF4-FFF2-40B4-BE49-F238E27FC236}">
                  <a16:creationId xmlns:a16="http://schemas.microsoft.com/office/drawing/2014/main" id="{DBC52BD0-C05D-47E0-85DA-2E8D81B51C5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4" name="Ovaal 449">
              <a:extLst>
                <a:ext uri="{FF2B5EF4-FFF2-40B4-BE49-F238E27FC236}">
                  <a16:creationId xmlns:a16="http://schemas.microsoft.com/office/drawing/2014/main" id="{4A70F952-EC99-4447-B66C-0771D055FBA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45" name="Rechthoek 450">
              <a:extLst>
                <a:ext uri="{FF2B5EF4-FFF2-40B4-BE49-F238E27FC236}">
                  <a16:creationId xmlns:a16="http://schemas.microsoft.com/office/drawing/2014/main" id="{51AEF572-85F1-4C4B-958E-E83C5F65B89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46" name="Ovaal 451">
              <a:extLst>
                <a:ext uri="{FF2B5EF4-FFF2-40B4-BE49-F238E27FC236}">
                  <a16:creationId xmlns:a16="http://schemas.microsoft.com/office/drawing/2014/main" id="{D523BB60-36A7-4E40-84B1-9864842EA7B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7" name="Rechthoek 452">
              <a:extLst>
                <a:ext uri="{FF2B5EF4-FFF2-40B4-BE49-F238E27FC236}">
                  <a16:creationId xmlns:a16="http://schemas.microsoft.com/office/drawing/2014/main" id="{FDC180F1-DDDC-4590-892F-16B3F47F8DE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48" name="Ovaal 453">
              <a:extLst>
                <a:ext uri="{FF2B5EF4-FFF2-40B4-BE49-F238E27FC236}">
                  <a16:creationId xmlns:a16="http://schemas.microsoft.com/office/drawing/2014/main" id="{F602599D-E993-4A0E-89DE-54339A586402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49" name="Rechthoek 454">
              <a:extLst>
                <a:ext uri="{FF2B5EF4-FFF2-40B4-BE49-F238E27FC236}">
                  <a16:creationId xmlns:a16="http://schemas.microsoft.com/office/drawing/2014/main" id="{4D273AD0-D851-475B-8C90-0AED9D79175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50" name="VOORBEELD">
              <a:extLst>
                <a:ext uri="{FF2B5EF4-FFF2-40B4-BE49-F238E27FC236}">
                  <a16:creationId xmlns:a16="http://schemas.microsoft.com/office/drawing/2014/main" id="{41246C92-9755-40B8-B02A-5F72B961755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51" name="Rechthoek 458">
                <a:extLst>
                  <a:ext uri="{FF2B5EF4-FFF2-40B4-BE49-F238E27FC236}">
                    <a16:creationId xmlns:a16="http://schemas.microsoft.com/office/drawing/2014/main" id="{78A38822-DD93-487F-96EF-748540E1A0F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52" name="Rechthoek 459">
                <a:extLst>
                  <a:ext uri="{FF2B5EF4-FFF2-40B4-BE49-F238E27FC236}">
                    <a16:creationId xmlns:a16="http://schemas.microsoft.com/office/drawing/2014/main" id="{1B553BD6-ACB0-48DA-ACEF-3AE748ED63A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3" name="Groep 460">
                <a:extLst>
                  <a:ext uri="{FF2B5EF4-FFF2-40B4-BE49-F238E27FC236}">
                    <a16:creationId xmlns:a16="http://schemas.microsoft.com/office/drawing/2014/main" id="{7724D745-AD94-43E6-89F6-6666417270E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84" name="Groep 491">
                  <a:extLst>
                    <a:ext uri="{FF2B5EF4-FFF2-40B4-BE49-F238E27FC236}">
                      <a16:creationId xmlns:a16="http://schemas.microsoft.com/office/drawing/2014/main" id="{F530C2A0-734C-4E99-8BAA-61B52DC6F39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6" name="Rechte verbindingslijn 493">
                    <a:extLst>
                      <a:ext uri="{FF2B5EF4-FFF2-40B4-BE49-F238E27FC236}">
                        <a16:creationId xmlns:a16="http://schemas.microsoft.com/office/drawing/2014/main" id="{DBC45D5D-AF33-4521-852A-A8C3585CCF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494">
                    <a:extLst>
                      <a:ext uri="{FF2B5EF4-FFF2-40B4-BE49-F238E27FC236}">
                        <a16:creationId xmlns:a16="http://schemas.microsoft.com/office/drawing/2014/main" id="{D77B8A80-D7FA-470E-9826-11A556EC79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495">
                    <a:extLst>
                      <a:ext uri="{FF2B5EF4-FFF2-40B4-BE49-F238E27FC236}">
                        <a16:creationId xmlns:a16="http://schemas.microsoft.com/office/drawing/2014/main" id="{6973F4F9-08D5-419F-B619-67E018FC49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9" name="Rechte verbindingslijn 496">
                    <a:extLst>
                      <a:ext uri="{FF2B5EF4-FFF2-40B4-BE49-F238E27FC236}">
                        <a16:creationId xmlns:a16="http://schemas.microsoft.com/office/drawing/2014/main" id="{5DA0D18D-9C93-44B3-A492-960609D97D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497">
                    <a:extLst>
                      <a:ext uri="{FF2B5EF4-FFF2-40B4-BE49-F238E27FC236}">
                        <a16:creationId xmlns:a16="http://schemas.microsoft.com/office/drawing/2014/main" id="{49EC2C91-011A-4F56-B2D3-A3D127E64B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5" name="Pijl: rechts 492">
                  <a:extLst>
                    <a:ext uri="{FF2B5EF4-FFF2-40B4-BE49-F238E27FC236}">
                      <a16:creationId xmlns:a16="http://schemas.microsoft.com/office/drawing/2014/main" id="{3E18C671-0A7D-48A8-AE64-AF91472FDB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4" name="Groep 461">
                <a:extLst>
                  <a:ext uri="{FF2B5EF4-FFF2-40B4-BE49-F238E27FC236}">
                    <a16:creationId xmlns:a16="http://schemas.microsoft.com/office/drawing/2014/main" id="{6D00B049-D406-4583-AD2D-9EE2B6E7C85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7" name="Groep 484">
                  <a:extLst>
                    <a:ext uri="{FF2B5EF4-FFF2-40B4-BE49-F238E27FC236}">
                      <a16:creationId xmlns:a16="http://schemas.microsoft.com/office/drawing/2014/main" id="{F9BEBAC5-9BB4-4D94-AB0B-19001EE92A6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9" name="Rechte verbindingslijn 486">
                    <a:extLst>
                      <a:ext uri="{FF2B5EF4-FFF2-40B4-BE49-F238E27FC236}">
                        <a16:creationId xmlns:a16="http://schemas.microsoft.com/office/drawing/2014/main" id="{265D5D46-8C8A-443B-8DE3-D2BB7F217E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487">
                    <a:extLst>
                      <a:ext uri="{FF2B5EF4-FFF2-40B4-BE49-F238E27FC236}">
                        <a16:creationId xmlns:a16="http://schemas.microsoft.com/office/drawing/2014/main" id="{ABC25739-5319-4B03-92B7-8A26EBAEBF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88">
                    <a:extLst>
                      <a:ext uri="{FF2B5EF4-FFF2-40B4-BE49-F238E27FC236}">
                        <a16:creationId xmlns:a16="http://schemas.microsoft.com/office/drawing/2014/main" id="{0AF68378-538B-4395-9AED-33D48232EC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89">
                    <a:extLst>
                      <a:ext uri="{FF2B5EF4-FFF2-40B4-BE49-F238E27FC236}">
                        <a16:creationId xmlns:a16="http://schemas.microsoft.com/office/drawing/2014/main" id="{2CCD05B8-186E-4663-A7B7-4EE2BC9E8E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0">
                    <a:extLst>
                      <a:ext uri="{FF2B5EF4-FFF2-40B4-BE49-F238E27FC236}">
                        <a16:creationId xmlns:a16="http://schemas.microsoft.com/office/drawing/2014/main" id="{0EC4964A-74B7-4ABE-BC04-17C6015E8D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8" name="Pijl: rechts 485">
                  <a:extLst>
                    <a:ext uri="{FF2B5EF4-FFF2-40B4-BE49-F238E27FC236}">
                      <a16:creationId xmlns:a16="http://schemas.microsoft.com/office/drawing/2014/main" id="{AB81D8FD-0AA7-4510-94A9-2E63EAD6604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55" name="Rechte verbindingslijn 462">
                <a:extLst>
                  <a:ext uri="{FF2B5EF4-FFF2-40B4-BE49-F238E27FC236}">
                    <a16:creationId xmlns:a16="http://schemas.microsoft.com/office/drawing/2014/main" id="{84E5ADC7-2B73-46E6-86EA-6E50E21766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6" name="Rechte verbindingslijn 463">
                <a:extLst>
                  <a:ext uri="{FF2B5EF4-FFF2-40B4-BE49-F238E27FC236}">
                    <a16:creationId xmlns:a16="http://schemas.microsoft.com/office/drawing/2014/main" id="{29720592-F28E-49B0-9E9E-BFF614CDFE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7" name="Rechthoek 464">
                <a:extLst>
                  <a:ext uri="{FF2B5EF4-FFF2-40B4-BE49-F238E27FC236}">
                    <a16:creationId xmlns:a16="http://schemas.microsoft.com/office/drawing/2014/main" id="{B8D342CB-9AC6-46CE-AB6F-0D495BE817A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58" name="Rechthoek 465">
                <a:extLst>
                  <a:ext uri="{FF2B5EF4-FFF2-40B4-BE49-F238E27FC236}">
                    <a16:creationId xmlns:a16="http://schemas.microsoft.com/office/drawing/2014/main" id="{D0551E2F-5383-408C-A5B8-ACEEDBE487B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59" name="Groep 466">
                <a:extLst>
                  <a:ext uri="{FF2B5EF4-FFF2-40B4-BE49-F238E27FC236}">
                    <a16:creationId xmlns:a16="http://schemas.microsoft.com/office/drawing/2014/main" id="{8050E936-56B4-497E-AA8E-775F50D8F0B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69" name="Rechthoek 476">
                  <a:extLst>
                    <a:ext uri="{FF2B5EF4-FFF2-40B4-BE49-F238E27FC236}">
                      <a16:creationId xmlns:a16="http://schemas.microsoft.com/office/drawing/2014/main" id="{374934E8-6808-4667-98EB-C599624D0C3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0" name="Groep 477">
                  <a:extLst>
                    <a:ext uri="{FF2B5EF4-FFF2-40B4-BE49-F238E27FC236}">
                      <a16:creationId xmlns:a16="http://schemas.microsoft.com/office/drawing/2014/main" id="{6BB99443-BB13-4BB9-B1F7-24C273C2DA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2" name="Rechte verbindingslijn 479">
                    <a:extLst>
                      <a:ext uri="{FF2B5EF4-FFF2-40B4-BE49-F238E27FC236}">
                        <a16:creationId xmlns:a16="http://schemas.microsoft.com/office/drawing/2014/main" id="{6FACE2BE-DDCB-42D2-BD30-203BCAF057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480">
                    <a:extLst>
                      <a:ext uri="{FF2B5EF4-FFF2-40B4-BE49-F238E27FC236}">
                        <a16:creationId xmlns:a16="http://schemas.microsoft.com/office/drawing/2014/main" id="{D1AF49CB-D83D-4740-BB1D-A4022D482E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1">
                    <a:extLst>
                      <a:ext uri="{FF2B5EF4-FFF2-40B4-BE49-F238E27FC236}">
                        <a16:creationId xmlns:a16="http://schemas.microsoft.com/office/drawing/2014/main" id="{6D31C459-F52A-4DE9-AE1B-4CC5B9E62C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2">
                    <a:extLst>
                      <a:ext uri="{FF2B5EF4-FFF2-40B4-BE49-F238E27FC236}">
                        <a16:creationId xmlns:a16="http://schemas.microsoft.com/office/drawing/2014/main" id="{827CC0F2-10E3-475D-A155-AD558621DC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83">
                    <a:extLst>
                      <a:ext uri="{FF2B5EF4-FFF2-40B4-BE49-F238E27FC236}">
                        <a16:creationId xmlns:a16="http://schemas.microsoft.com/office/drawing/2014/main" id="{AF013E4B-3F74-43DD-AEF2-0089F59120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1" name="Pijl: rechts 478">
                  <a:extLst>
                    <a:ext uri="{FF2B5EF4-FFF2-40B4-BE49-F238E27FC236}">
                      <a16:creationId xmlns:a16="http://schemas.microsoft.com/office/drawing/2014/main" id="{4770CC83-22A7-4B75-A561-59483ED2383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0" name="Groep 467">
                <a:extLst>
                  <a:ext uri="{FF2B5EF4-FFF2-40B4-BE49-F238E27FC236}">
                    <a16:creationId xmlns:a16="http://schemas.microsoft.com/office/drawing/2014/main" id="{65ADFB23-1262-45F1-A1C7-1ACB2A96D77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1" name="Rechthoek 468">
                  <a:extLst>
                    <a:ext uri="{FF2B5EF4-FFF2-40B4-BE49-F238E27FC236}">
                      <a16:creationId xmlns:a16="http://schemas.microsoft.com/office/drawing/2014/main" id="{D062A289-3651-4BEE-B1AD-067A7AF07AF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2" name="Groep 469">
                  <a:extLst>
                    <a:ext uri="{FF2B5EF4-FFF2-40B4-BE49-F238E27FC236}">
                      <a16:creationId xmlns:a16="http://schemas.microsoft.com/office/drawing/2014/main" id="{313F6A08-6613-47EF-9AB8-31AFAE43F96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4" name="Rechte verbindingslijn 471">
                    <a:extLst>
                      <a:ext uri="{FF2B5EF4-FFF2-40B4-BE49-F238E27FC236}">
                        <a16:creationId xmlns:a16="http://schemas.microsoft.com/office/drawing/2014/main" id="{C53CC29E-4D98-4A8D-82DB-B7591F7C4D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472">
                    <a:extLst>
                      <a:ext uri="{FF2B5EF4-FFF2-40B4-BE49-F238E27FC236}">
                        <a16:creationId xmlns:a16="http://schemas.microsoft.com/office/drawing/2014/main" id="{49DCE353-DD1B-47C9-9A9F-4F0E49B364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473">
                    <a:extLst>
                      <a:ext uri="{FF2B5EF4-FFF2-40B4-BE49-F238E27FC236}">
                        <a16:creationId xmlns:a16="http://schemas.microsoft.com/office/drawing/2014/main" id="{01264461-2358-4E90-8135-8896F2D341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74">
                    <a:extLst>
                      <a:ext uri="{FF2B5EF4-FFF2-40B4-BE49-F238E27FC236}">
                        <a16:creationId xmlns:a16="http://schemas.microsoft.com/office/drawing/2014/main" id="{CB67B95C-B5C9-4628-A6FD-DB815201E8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75">
                    <a:extLst>
                      <a:ext uri="{FF2B5EF4-FFF2-40B4-BE49-F238E27FC236}">
                        <a16:creationId xmlns:a16="http://schemas.microsoft.com/office/drawing/2014/main" id="{790B1DA6-01CF-48FA-8474-A8C5179723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3" name="Pijl: rechts 470">
                  <a:extLst>
                    <a:ext uri="{FF2B5EF4-FFF2-40B4-BE49-F238E27FC236}">
                      <a16:creationId xmlns:a16="http://schemas.microsoft.com/office/drawing/2014/main" id="{2600A2B1-F3E1-44DB-807C-90D66D1DF9F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4027589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Afbeelding 235">
            <a:extLst>
              <a:ext uri="{FF2B5EF4-FFF2-40B4-BE49-F238E27FC236}">
                <a16:creationId xmlns:a16="http://schemas.microsoft.com/office/drawing/2014/main" id="{E37446F6-158E-4B80-B906-3BB7855D66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608396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1999" y="1650648"/>
            <a:ext cx="608396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04987-C1F9-4338-984B-C6054B76455B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(S)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968" y="396000"/>
            <a:ext cx="3724886" cy="4494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6875968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7675114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1114" y="796254"/>
            <a:ext cx="3724886" cy="4948926"/>
          </a:xfrm>
          <a:solidFill>
            <a:schemeClr val="bg1">
              <a:lumMod val="95000"/>
            </a:schemeClr>
          </a:solidFill>
        </p:spPr>
        <p:txBody>
          <a:bodyPr lIns="360000" tIns="1620000" rIns="3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229" name="Groep 228">
            <a:extLst>
              <a:ext uri="{FF2B5EF4-FFF2-40B4-BE49-F238E27FC236}">
                <a16:creationId xmlns:a16="http://schemas.microsoft.com/office/drawing/2014/main" id="{BF309A1D-2018-45AD-A8AF-F605C34CED6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230" name="Vrije vorm: vorm 229">
              <a:extLst>
                <a:ext uri="{FF2B5EF4-FFF2-40B4-BE49-F238E27FC236}">
                  <a16:creationId xmlns:a16="http://schemas.microsoft.com/office/drawing/2014/main" id="{486833E9-93C5-472E-AD71-63DA96FD5871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1" name="Vrije vorm: vorm 230">
              <a:extLst>
                <a:ext uri="{FF2B5EF4-FFF2-40B4-BE49-F238E27FC236}">
                  <a16:creationId xmlns:a16="http://schemas.microsoft.com/office/drawing/2014/main" id="{5712C397-B0A6-4A60-9080-9D6EA68450B1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2" name="Vrije vorm: vorm 231">
              <a:extLst>
                <a:ext uri="{FF2B5EF4-FFF2-40B4-BE49-F238E27FC236}">
                  <a16:creationId xmlns:a16="http://schemas.microsoft.com/office/drawing/2014/main" id="{D8CFE100-6289-4B01-A532-804CBB765EB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3" name="Vrije vorm: vorm 232">
              <a:extLst>
                <a:ext uri="{FF2B5EF4-FFF2-40B4-BE49-F238E27FC236}">
                  <a16:creationId xmlns:a16="http://schemas.microsoft.com/office/drawing/2014/main" id="{43BBBEFD-1B8F-4BBC-B08D-DE1C4A616AE1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4" name="Vrije vorm: vorm 233">
              <a:extLst>
                <a:ext uri="{FF2B5EF4-FFF2-40B4-BE49-F238E27FC236}">
                  <a16:creationId xmlns:a16="http://schemas.microsoft.com/office/drawing/2014/main" id="{50B2EED0-1694-4726-8952-12FEE8BE5725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5" name="Vrije vorm: vorm 234">
              <a:extLst>
                <a:ext uri="{FF2B5EF4-FFF2-40B4-BE49-F238E27FC236}">
                  <a16:creationId xmlns:a16="http://schemas.microsoft.com/office/drawing/2014/main" id="{2B1BD0A6-B93F-44FE-8E05-0B5A4E5B6C98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22" name="INSTRUCTION">
            <a:extLst>
              <a:ext uri="{FF2B5EF4-FFF2-40B4-BE49-F238E27FC236}">
                <a16:creationId xmlns:a16="http://schemas.microsoft.com/office/drawing/2014/main" id="{5A1DB0A5-B42B-4774-A1C9-8D19BC38FE77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23" name="Rechthoek 222">
              <a:extLst>
                <a:ext uri="{FF2B5EF4-FFF2-40B4-BE49-F238E27FC236}">
                  <a16:creationId xmlns:a16="http://schemas.microsoft.com/office/drawing/2014/main" id="{A735C6D4-6F43-485E-B0DF-183EA2F4812C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C4A02103-CE66-4A31-BFA1-4D2676963E0F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BA151088-8B8B-4C70-8B6D-E12E369EFE07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BCBE8ED-AFCF-4E73-B1A3-9A686D6AE072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66FCFF5E-1334-4502-A6C7-656307AAC944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DC0C950C-CA1C-425A-A38E-0394AF831F6C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E6A2D691-A909-4E6E-ADB5-8356F3355248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0AB3D21D-0132-4D41-9E6D-24F4CBCE5FA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0" name="Rechte verbindingslijn 359">
                <a:extLst>
                  <a:ext uri="{FF2B5EF4-FFF2-40B4-BE49-F238E27FC236}">
                    <a16:creationId xmlns:a16="http://schemas.microsoft.com/office/drawing/2014/main" id="{3A2118AF-C33F-47A6-BCA0-E40ACF0D64D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1" name="Gelijkbenige driehoek 360">
                <a:extLst>
                  <a:ext uri="{FF2B5EF4-FFF2-40B4-BE49-F238E27FC236}">
                    <a16:creationId xmlns:a16="http://schemas.microsoft.com/office/drawing/2014/main" id="{B7E8F20B-C26A-4E05-BECE-1A1F89B496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0" name="Ovaal 309">
              <a:extLst>
                <a:ext uri="{FF2B5EF4-FFF2-40B4-BE49-F238E27FC236}">
                  <a16:creationId xmlns:a16="http://schemas.microsoft.com/office/drawing/2014/main" id="{4230D612-CE02-4914-94D3-63F071118113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1" name="Rechthoek 310">
              <a:extLst>
                <a:ext uri="{FF2B5EF4-FFF2-40B4-BE49-F238E27FC236}">
                  <a16:creationId xmlns:a16="http://schemas.microsoft.com/office/drawing/2014/main" id="{CD807B79-2770-4940-AFE1-D9E7613768A8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12" name="ICOON_info">
              <a:extLst>
                <a:ext uri="{FF2B5EF4-FFF2-40B4-BE49-F238E27FC236}">
                  <a16:creationId xmlns:a16="http://schemas.microsoft.com/office/drawing/2014/main" id="{12A38BE2-59D5-4A66-A13F-1B8116C70156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57" name="Ovaal 356">
                <a:extLst>
                  <a:ext uri="{FF2B5EF4-FFF2-40B4-BE49-F238E27FC236}">
                    <a16:creationId xmlns:a16="http://schemas.microsoft.com/office/drawing/2014/main" id="{B2788183-A864-4306-97F1-A28706329A5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" name="Graphic 163" descr="Informatie">
                <a:extLst>
                  <a:ext uri="{FF2B5EF4-FFF2-40B4-BE49-F238E27FC236}">
                    <a16:creationId xmlns:a16="http://schemas.microsoft.com/office/drawing/2014/main" id="{E21E4866-8417-4F6C-BF3C-CEEEF1C9E7E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82340B4A-DE04-47D3-97E0-61B622ADAB73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065B86F6-35D1-42B3-A13C-76B143D41A37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E30AF932-A13E-4DC1-8A52-857BE8F51E44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Tekstvak 333">
                <a:extLst>
                  <a:ext uri="{FF2B5EF4-FFF2-40B4-BE49-F238E27FC236}">
                    <a16:creationId xmlns:a16="http://schemas.microsoft.com/office/drawing/2014/main" id="{9300C370-10FB-4BE0-941B-ACEF8039B412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7D7DEEC6-31B1-48F5-9DF3-B22CFDABE178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36" name="Vrije vorm: vorm 335">
                <a:extLst>
                  <a:ext uri="{FF2B5EF4-FFF2-40B4-BE49-F238E27FC236}">
                    <a16:creationId xmlns:a16="http://schemas.microsoft.com/office/drawing/2014/main" id="{09073FF7-6686-4D54-9D42-287F3ABE190B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1C3181FB-1F35-4523-B0C8-7091ACD32263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47" name="Rechthoek: afgeronde hoeken 346">
                  <a:extLst>
                    <a:ext uri="{FF2B5EF4-FFF2-40B4-BE49-F238E27FC236}">
                      <a16:creationId xmlns:a16="http://schemas.microsoft.com/office/drawing/2014/main" id="{93C03BA9-9534-4FA3-A3A8-AD5644E033A2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8" name="Rechthoek: afgeronde hoeken 347">
                  <a:extLst>
                    <a:ext uri="{FF2B5EF4-FFF2-40B4-BE49-F238E27FC236}">
                      <a16:creationId xmlns:a16="http://schemas.microsoft.com/office/drawing/2014/main" id="{D0FF33B9-81C7-4F20-9C0C-1449621986E2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9" name="Groep 348">
                  <a:extLst>
                    <a:ext uri="{FF2B5EF4-FFF2-40B4-BE49-F238E27FC236}">
                      <a16:creationId xmlns:a16="http://schemas.microsoft.com/office/drawing/2014/main" id="{61ECBE71-ACB9-47C8-B0A2-EB993180DD74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5" name="Rechthoek 354">
                    <a:extLst>
                      <a:ext uri="{FF2B5EF4-FFF2-40B4-BE49-F238E27FC236}">
                        <a16:creationId xmlns:a16="http://schemas.microsoft.com/office/drawing/2014/main" id="{776BC2C6-7B74-456C-B69C-A0B2C67EFA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6" name="Pijl: punthaak 355">
                    <a:extLst>
                      <a:ext uri="{FF2B5EF4-FFF2-40B4-BE49-F238E27FC236}">
                        <a16:creationId xmlns:a16="http://schemas.microsoft.com/office/drawing/2014/main" id="{F0DFA52A-3E76-4331-92D4-C5E1C652F836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0" name="Groep 349">
                  <a:extLst>
                    <a:ext uri="{FF2B5EF4-FFF2-40B4-BE49-F238E27FC236}">
                      <a16:creationId xmlns:a16="http://schemas.microsoft.com/office/drawing/2014/main" id="{47C2186D-5501-441F-B6D2-0374AD2B2A3C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3" name="Rechthoek 352">
                    <a:extLst>
                      <a:ext uri="{FF2B5EF4-FFF2-40B4-BE49-F238E27FC236}">
                        <a16:creationId xmlns:a16="http://schemas.microsoft.com/office/drawing/2014/main" id="{5C26BB86-8EB3-4007-9779-A08EA4A4E1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4" name="Pijl: punthaak 353">
                    <a:extLst>
                      <a:ext uri="{FF2B5EF4-FFF2-40B4-BE49-F238E27FC236}">
                        <a16:creationId xmlns:a16="http://schemas.microsoft.com/office/drawing/2014/main" id="{F08718A2-0027-477B-A971-4BEAA5A53F61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51" name="Rechte verbindingslijn 350">
                  <a:extLst>
                    <a:ext uri="{FF2B5EF4-FFF2-40B4-BE49-F238E27FC236}">
                      <a16:creationId xmlns:a16="http://schemas.microsoft.com/office/drawing/2014/main" id="{BB900458-7723-4EF4-A555-56CA57A5199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52" name="Rechte verbindingslijn 351">
                  <a:extLst>
                    <a:ext uri="{FF2B5EF4-FFF2-40B4-BE49-F238E27FC236}">
                      <a16:creationId xmlns:a16="http://schemas.microsoft.com/office/drawing/2014/main" id="{F9C61416-35F2-4CFE-8813-D431FED3A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6B8EC4EF-814A-4BFF-8A3A-DE1165EFEA8B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39" name="Vrije vorm: vorm 338">
                  <a:extLst>
                    <a:ext uri="{FF2B5EF4-FFF2-40B4-BE49-F238E27FC236}">
                      <a16:creationId xmlns:a16="http://schemas.microsoft.com/office/drawing/2014/main" id="{7C86D0B8-64FA-44E3-B8D9-EDEC24842749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0" name="Rechthoek: afgeronde hoeken 339">
                  <a:extLst>
                    <a:ext uri="{FF2B5EF4-FFF2-40B4-BE49-F238E27FC236}">
                      <a16:creationId xmlns:a16="http://schemas.microsoft.com/office/drawing/2014/main" id="{7339B1FD-C563-432E-9B72-95182EA6C2BE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Vrije vorm: vorm 340">
                  <a:extLst>
                    <a:ext uri="{FF2B5EF4-FFF2-40B4-BE49-F238E27FC236}">
                      <a16:creationId xmlns:a16="http://schemas.microsoft.com/office/drawing/2014/main" id="{6B32416B-3D35-4D54-9ABB-22C772DEF0CF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2" name="Groep 341">
                  <a:extLst>
                    <a:ext uri="{FF2B5EF4-FFF2-40B4-BE49-F238E27FC236}">
                      <a16:creationId xmlns:a16="http://schemas.microsoft.com/office/drawing/2014/main" id="{571C1D8A-19B3-4F41-A6AF-0328483FF67E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43" name="Vrije vorm: vorm 342">
                    <a:extLst>
                      <a:ext uri="{FF2B5EF4-FFF2-40B4-BE49-F238E27FC236}">
                        <a16:creationId xmlns:a16="http://schemas.microsoft.com/office/drawing/2014/main" id="{263545C4-15EC-4DC8-B4D4-B4850EAF83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44" name="Groep 343">
                    <a:extLst>
                      <a:ext uri="{FF2B5EF4-FFF2-40B4-BE49-F238E27FC236}">
                        <a16:creationId xmlns:a16="http://schemas.microsoft.com/office/drawing/2014/main" id="{5126B09D-E2F6-4647-A35D-0DFE3D0B45C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45" name="Ovaal 344">
                      <a:extLst>
                        <a:ext uri="{FF2B5EF4-FFF2-40B4-BE49-F238E27FC236}">
                          <a16:creationId xmlns:a16="http://schemas.microsoft.com/office/drawing/2014/main" id="{F8FB606E-BD8E-4BE8-A804-987A8927A19D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46" name="Gelijkbenige driehoek 34">
                      <a:extLst>
                        <a:ext uri="{FF2B5EF4-FFF2-40B4-BE49-F238E27FC236}">
                          <a16:creationId xmlns:a16="http://schemas.microsoft.com/office/drawing/2014/main" id="{45A4C86D-52BA-44CC-A3D5-E88C3C906256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14" name="Groep 313">
              <a:extLst>
                <a:ext uri="{FF2B5EF4-FFF2-40B4-BE49-F238E27FC236}">
                  <a16:creationId xmlns:a16="http://schemas.microsoft.com/office/drawing/2014/main" id="{BE639F3F-B8E7-4E40-88BC-C1C78C477D3F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AF15E38B-34D0-4418-9FF5-D887B87D2862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7E63AB04-25D9-4667-8B27-339DFB52412E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9" name="Tekstvak 318">
                <a:extLst>
                  <a:ext uri="{FF2B5EF4-FFF2-40B4-BE49-F238E27FC236}">
                    <a16:creationId xmlns:a16="http://schemas.microsoft.com/office/drawing/2014/main" id="{63964289-27E1-422A-A389-E900AA5F0482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20" name="Tekstvak 319">
                <a:extLst>
                  <a:ext uri="{FF2B5EF4-FFF2-40B4-BE49-F238E27FC236}">
                    <a16:creationId xmlns:a16="http://schemas.microsoft.com/office/drawing/2014/main" id="{E101C4A7-F12E-49D2-8805-3875AD49970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21" name="Vrije vorm: vorm 320">
                <a:extLst>
                  <a:ext uri="{FF2B5EF4-FFF2-40B4-BE49-F238E27FC236}">
                    <a16:creationId xmlns:a16="http://schemas.microsoft.com/office/drawing/2014/main" id="{724468BD-D35A-4B56-A5BB-B28D45E7DE34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2" name="Groep 321">
                <a:extLst>
                  <a:ext uri="{FF2B5EF4-FFF2-40B4-BE49-F238E27FC236}">
                    <a16:creationId xmlns:a16="http://schemas.microsoft.com/office/drawing/2014/main" id="{04FB236D-68F8-482D-81F6-A724E5C312B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28" name="Rechthoek 327">
                  <a:extLst>
                    <a:ext uri="{FF2B5EF4-FFF2-40B4-BE49-F238E27FC236}">
                      <a16:creationId xmlns:a16="http://schemas.microsoft.com/office/drawing/2014/main" id="{992255D9-7E47-48F6-BC88-48CA4337D0A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 47">
                  <a:extLst>
                    <a:ext uri="{FF2B5EF4-FFF2-40B4-BE49-F238E27FC236}">
                      <a16:creationId xmlns:a16="http://schemas.microsoft.com/office/drawing/2014/main" id="{06123F76-90F4-4FB7-8138-54F964E04F19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 47">
                  <a:extLst>
                    <a:ext uri="{FF2B5EF4-FFF2-40B4-BE49-F238E27FC236}">
                      <a16:creationId xmlns:a16="http://schemas.microsoft.com/office/drawing/2014/main" id="{86D36450-2226-417D-B611-42E8461E5499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Koorde 330">
                  <a:extLst>
                    <a:ext uri="{FF2B5EF4-FFF2-40B4-BE49-F238E27FC236}">
                      <a16:creationId xmlns:a16="http://schemas.microsoft.com/office/drawing/2014/main" id="{16A91AF0-7F3A-4622-9390-1B4A9ADFDF38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819F8A21-EBC7-4B0D-A9DC-6A165314D9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24" name="Rechthoek 323">
                  <a:extLst>
                    <a:ext uri="{FF2B5EF4-FFF2-40B4-BE49-F238E27FC236}">
                      <a16:creationId xmlns:a16="http://schemas.microsoft.com/office/drawing/2014/main" id="{4DBCEA8C-CCE1-40BD-882F-408A5F55A2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030F037E-AD56-41E0-A7C0-F82CBFE7911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6" name="Ovaal 325">
                  <a:extLst>
                    <a:ext uri="{FF2B5EF4-FFF2-40B4-BE49-F238E27FC236}">
                      <a16:creationId xmlns:a16="http://schemas.microsoft.com/office/drawing/2014/main" id="{90B69E23-91E0-402F-8A46-5617F6988FB2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7" name="Rechthoek 47">
                  <a:extLst>
                    <a:ext uri="{FF2B5EF4-FFF2-40B4-BE49-F238E27FC236}">
                      <a16:creationId xmlns:a16="http://schemas.microsoft.com/office/drawing/2014/main" id="{79D9BF43-A8DC-4836-9F8B-CF67F7B159CB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583A7BD8-F4E6-4C79-8D62-91E77ACE6C4E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2BA81291-EEE1-4F8A-95FC-467036890D85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18" name="INSTRUCTION">
            <a:extLst>
              <a:ext uri="{FF2B5EF4-FFF2-40B4-BE49-F238E27FC236}">
                <a16:creationId xmlns:a16="http://schemas.microsoft.com/office/drawing/2014/main" id="{A08D5B16-9FDB-4960-8922-4409F35F6E94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219" name="Rechthoek 435">
              <a:extLst>
                <a:ext uri="{FF2B5EF4-FFF2-40B4-BE49-F238E27FC236}">
                  <a16:creationId xmlns:a16="http://schemas.microsoft.com/office/drawing/2014/main" id="{FBA89D2E-D9C6-46FB-9A30-CFD11DB4366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20" name="Ovaal 436">
              <a:extLst>
                <a:ext uri="{FF2B5EF4-FFF2-40B4-BE49-F238E27FC236}">
                  <a16:creationId xmlns:a16="http://schemas.microsoft.com/office/drawing/2014/main" id="{BA376117-F887-44C8-8C38-5F00E48CA14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1" name="Rechthoek 437">
              <a:extLst>
                <a:ext uri="{FF2B5EF4-FFF2-40B4-BE49-F238E27FC236}">
                  <a16:creationId xmlns:a16="http://schemas.microsoft.com/office/drawing/2014/main" id="{0012BF37-9A94-4D24-BDDA-C8923940072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02" name="Ovaal 438">
              <a:extLst>
                <a:ext uri="{FF2B5EF4-FFF2-40B4-BE49-F238E27FC236}">
                  <a16:creationId xmlns:a16="http://schemas.microsoft.com/office/drawing/2014/main" id="{8DE8EEB0-1570-4F01-A39C-A1CE832E884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3" name="Rechthoek 439">
              <a:extLst>
                <a:ext uri="{FF2B5EF4-FFF2-40B4-BE49-F238E27FC236}">
                  <a16:creationId xmlns:a16="http://schemas.microsoft.com/office/drawing/2014/main" id="{624C3001-5BB3-48F4-B106-7E52ABF981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04" name="Rechthoek 440">
              <a:extLst>
                <a:ext uri="{FF2B5EF4-FFF2-40B4-BE49-F238E27FC236}">
                  <a16:creationId xmlns:a16="http://schemas.microsoft.com/office/drawing/2014/main" id="{BA174EB5-D0C6-4FF7-9E48-3887562A65F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05" name="Ovaal 441">
              <a:extLst>
                <a:ext uri="{FF2B5EF4-FFF2-40B4-BE49-F238E27FC236}">
                  <a16:creationId xmlns:a16="http://schemas.microsoft.com/office/drawing/2014/main" id="{14B5F8A1-9086-4AF9-A230-387E4B6E492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6" name="Rechthoek 442">
              <a:extLst>
                <a:ext uri="{FF2B5EF4-FFF2-40B4-BE49-F238E27FC236}">
                  <a16:creationId xmlns:a16="http://schemas.microsoft.com/office/drawing/2014/main" id="{2B00E5AD-5923-4ED9-BD4D-4C2F51344E0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07" name="Ovaal 443">
              <a:extLst>
                <a:ext uri="{FF2B5EF4-FFF2-40B4-BE49-F238E27FC236}">
                  <a16:creationId xmlns:a16="http://schemas.microsoft.com/office/drawing/2014/main" id="{A8B6C525-AA38-4DCC-83DA-3C1548DFB1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444">
              <a:extLst>
                <a:ext uri="{FF2B5EF4-FFF2-40B4-BE49-F238E27FC236}">
                  <a16:creationId xmlns:a16="http://schemas.microsoft.com/office/drawing/2014/main" id="{2537317D-2435-4F64-B304-6C9443A913D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63" name="Ovaal 445">
              <a:extLst>
                <a:ext uri="{FF2B5EF4-FFF2-40B4-BE49-F238E27FC236}">
                  <a16:creationId xmlns:a16="http://schemas.microsoft.com/office/drawing/2014/main" id="{CA947084-AB55-4B7C-AAFC-65877976699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446">
              <a:extLst>
                <a:ext uri="{FF2B5EF4-FFF2-40B4-BE49-F238E27FC236}">
                  <a16:creationId xmlns:a16="http://schemas.microsoft.com/office/drawing/2014/main" id="{C19A959D-AF5F-488B-A150-9BAD229CAD7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65" name="Ovaal 447">
              <a:extLst>
                <a:ext uri="{FF2B5EF4-FFF2-40B4-BE49-F238E27FC236}">
                  <a16:creationId xmlns:a16="http://schemas.microsoft.com/office/drawing/2014/main" id="{54E20019-B8A2-4648-A992-AF14CFE719D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448">
              <a:extLst>
                <a:ext uri="{FF2B5EF4-FFF2-40B4-BE49-F238E27FC236}">
                  <a16:creationId xmlns:a16="http://schemas.microsoft.com/office/drawing/2014/main" id="{D806EA93-5C70-4780-B0D4-75BF6AC64E5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7" name="Ovaal 449">
              <a:extLst>
                <a:ext uri="{FF2B5EF4-FFF2-40B4-BE49-F238E27FC236}">
                  <a16:creationId xmlns:a16="http://schemas.microsoft.com/office/drawing/2014/main" id="{BCE17FA3-3B32-4D12-B0A6-EC1E2C7A46A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450">
              <a:extLst>
                <a:ext uri="{FF2B5EF4-FFF2-40B4-BE49-F238E27FC236}">
                  <a16:creationId xmlns:a16="http://schemas.microsoft.com/office/drawing/2014/main" id="{0E4EEE82-0D41-403D-BFD9-E96764E8B7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9" name="Ovaal 451">
              <a:extLst>
                <a:ext uri="{FF2B5EF4-FFF2-40B4-BE49-F238E27FC236}">
                  <a16:creationId xmlns:a16="http://schemas.microsoft.com/office/drawing/2014/main" id="{48A31BAB-637C-4477-9267-57ABBEBEF3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452">
              <a:extLst>
                <a:ext uri="{FF2B5EF4-FFF2-40B4-BE49-F238E27FC236}">
                  <a16:creationId xmlns:a16="http://schemas.microsoft.com/office/drawing/2014/main" id="{662BE841-C1B8-4708-BEE7-E583304165D4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71" name="Ovaal 453">
              <a:extLst>
                <a:ext uri="{FF2B5EF4-FFF2-40B4-BE49-F238E27FC236}">
                  <a16:creationId xmlns:a16="http://schemas.microsoft.com/office/drawing/2014/main" id="{CC8A9D64-A6D0-41C7-81A7-53519798D2A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454">
              <a:extLst>
                <a:ext uri="{FF2B5EF4-FFF2-40B4-BE49-F238E27FC236}">
                  <a16:creationId xmlns:a16="http://schemas.microsoft.com/office/drawing/2014/main" id="{190E92BA-6CA1-4352-97BF-3B4EAA2D22E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73" name="VOORBEELD">
              <a:extLst>
                <a:ext uri="{FF2B5EF4-FFF2-40B4-BE49-F238E27FC236}">
                  <a16:creationId xmlns:a16="http://schemas.microsoft.com/office/drawing/2014/main" id="{287D061D-2F99-4E16-A91E-4DF78DA2990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4" name="Rechthoek 458">
                <a:extLst>
                  <a:ext uri="{FF2B5EF4-FFF2-40B4-BE49-F238E27FC236}">
                    <a16:creationId xmlns:a16="http://schemas.microsoft.com/office/drawing/2014/main" id="{911862CF-03CE-4325-846C-7DDF099313C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5" name="Rechthoek 459">
                <a:extLst>
                  <a:ext uri="{FF2B5EF4-FFF2-40B4-BE49-F238E27FC236}">
                    <a16:creationId xmlns:a16="http://schemas.microsoft.com/office/drawing/2014/main" id="{A911AA23-9463-45EE-9FC3-87E7F318F9F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6" name="Groep 460">
                <a:extLst>
                  <a:ext uri="{FF2B5EF4-FFF2-40B4-BE49-F238E27FC236}">
                    <a16:creationId xmlns:a16="http://schemas.microsoft.com/office/drawing/2014/main" id="{A7249E4B-1626-432A-8D6C-0A3CFDA0521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7" name="Groep 491">
                  <a:extLst>
                    <a:ext uri="{FF2B5EF4-FFF2-40B4-BE49-F238E27FC236}">
                      <a16:creationId xmlns:a16="http://schemas.microsoft.com/office/drawing/2014/main" id="{8DCA7FE6-957A-4B59-9F88-845B886E36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9" name="Rechte verbindingslijn 493">
                    <a:extLst>
                      <a:ext uri="{FF2B5EF4-FFF2-40B4-BE49-F238E27FC236}">
                        <a16:creationId xmlns:a16="http://schemas.microsoft.com/office/drawing/2014/main" id="{DABAB7F1-039E-4A1E-9DE0-FD295D7830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94">
                    <a:extLst>
                      <a:ext uri="{FF2B5EF4-FFF2-40B4-BE49-F238E27FC236}">
                        <a16:creationId xmlns:a16="http://schemas.microsoft.com/office/drawing/2014/main" id="{4F5A45AE-0CB5-4BB8-B6FF-8EBF51F721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95">
                    <a:extLst>
                      <a:ext uri="{FF2B5EF4-FFF2-40B4-BE49-F238E27FC236}">
                        <a16:creationId xmlns:a16="http://schemas.microsoft.com/office/drawing/2014/main" id="{8D95465C-8ED5-4BC1-B5F3-399EEC6CB1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96">
                    <a:extLst>
                      <a:ext uri="{FF2B5EF4-FFF2-40B4-BE49-F238E27FC236}">
                        <a16:creationId xmlns:a16="http://schemas.microsoft.com/office/drawing/2014/main" id="{FEDFF80F-B5A4-4B47-B5CE-AE32DA421B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97">
                    <a:extLst>
                      <a:ext uri="{FF2B5EF4-FFF2-40B4-BE49-F238E27FC236}">
                        <a16:creationId xmlns:a16="http://schemas.microsoft.com/office/drawing/2014/main" id="{95216EA7-417D-4376-85C1-FBC4AF6ABF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8" name="Pijl: rechts 492">
                  <a:extLst>
                    <a:ext uri="{FF2B5EF4-FFF2-40B4-BE49-F238E27FC236}">
                      <a16:creationId xmlns:a16="http://schemas.microsoft.com/office/drawing/2014/main" id="{3AEE8695-1127-4B95-8CF0-31D4892C2E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461">
                <a:extLst>
                  <a:ext uri="{FF2B5EF4-FFF2-40B4-BE49-F238E27FC236}">
                    <a16:creationId xmlns:a16="http://schemas.microsoft.com/office/drawing/2014/main" id="{178DB6B6-802B-45B2-BDC6-99DD716CD85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0" name="Groep 484">
                  <a:extLst>
                    <a:ext uri="{FF2B5EF4-FFF2-40B4-BE49-F238E27FC236}">
                      <a16:creationId xmlns:a16="http://schemas.microsoft.com/office/drawing/2014/main" id="{7F7E8B99-080F-430C-B0E0-AF6C88F5067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2" name="Rechte verbindingslijn 486">
                    <a:extLst>
                      <a:ext uri="{FF2B5EF4-FFF2-40B4-BE49-F238E27FC236}">
                        <a16:creationId xmlns:a16="http://schemas.microsoft.com/office/drawing/2014/main" id="{A1665E10-8A81-411C-AAA9-B60EFDF1D6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87">
                    <a:extLst>
                      <a:ext uri="{FF2B5EF4-FFF2-40B4-BE49-F238E27FC236}">
                        <a16:creationId xmlns:a16="http://schemas.microsoft.com/office/drawing/2014/main" id="{7432C17A-1C52-4B0F-95D7-9B5194AC3C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88">
                    <a:extLst>
                      <a:ext uri="{FF2B5EF4-FFF2-40B4-BE49-F238E27FC236}">
                        <a16:creationId xmlns:a16="http://schemas.microsoft.com/office/drawing/2014/main" id="{F223785F-E455-4771-A885-49645E821C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89">
                    <a:extLst>
                      <a:ext uri="{FF2B5EF4-FFF2-40B4-BE49-F238E27FC236}">
                        <a16:creationId xmlns:a16="http://schemas.microsoft.com/office/drawing/2014/main" id="{4D3D5594-AE14-43D6-B05C-C63DEE0526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0">
                    <a:extLst>
                      <a:ext uri="{FF2B5EF4-FFF2-40B4-BE49-F238E27FC236}">
                        <a16:creationId xmlns:a16="http://schemas.microsoft.com/office/drawing/2014/main" id="{E4769981-1203-456B-883B-510F4F4584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85">
                  <a:extLst>
                    <a:ext uri="{FF2B5EF4-FFF2-40B4-BE49-F238E27FC236}">
                      <a16:creationId xmlns:a16="http://schemas.microsoft.com/office/drawing/2014/main" id="{1DA36708-3B1C-4C20-A9CB-5F91DCA4AE4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8" name="Rechte verbindingslijn 462">
                <a:extLst>
                  <a:ext uri="{FF2B5EF4-FFF2-40B4-BE49-F238E27FC236}">
                    <a16:creationId xmlns:a16="http://schemas.microsoft.com/office/drawing/2014/main" id="{13D2D425-10D3-4F04-ACE4-2CA6D1AEC4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9" name="Rechte verbindingslijn 463">
                <a:extLst>
                  <a:ext uri="{FF2B5EF4-FFF2-40B4-BE49-F238E27FC236}">
                    <a16:creationId xmlns:a16="http://schemas.microsoft.com/office/drawing/2014/main" id="{8358645C-8767-4662-BE2D-87E5A0A67B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0" name="Rechthoek 464">
                <a:extLst>
                  <a:ext uri="{FF2B5EF4-FFF2-40B4-BE49-F238E27FC236}">
                    <a16:creationId xmlns:a16="http://schemas.microsoft.com/office/drawing/2014/main" id="{416A7D75-4A26-4AD4-B413-485C529E381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1" name="Rechthoek 465">
                <a:extLst>
                  <a:ext uri="{FF2B5EF4-FFF2-40B4-BE49-F238E27FC236}">
                    <a16:creationId xmlns:a16="http://schemas.microsoft.com/office/drawing/2014/main" id="{EABB96C3-EEE0-4BBA-A722-B782A85A961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2" name="Groep 466">
                <a:extLst>
                  <a:ext uri="{FF2B5EF4-FFF2-40B4-BE49-F238E27FC236}">
                    <a16:creationId xmlns:a16="http://schemas.microsoft.com/office/drawing/2014/main" id="{022C6359-391A-4E13-B805-068DE87047B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2" name="Rechthoek 476">
                  <a:extLst>
                    <a:ext uri="{FF2B5EF4-FFF2-40B4-BE49-F238E27FC236}">
                      <a16:creationId xmlns:a16="http://schemas.microsoft.com/office/drawing/2014/main" id="{C33835F0-F91B-40BB-977F-CE09A50FDDF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3" name="Groep 477">
                  <a:extLst>
                    <a:ext uri="{FF2B5EF4-FFF2-40B4-BE49-F238E27FC236}">
                      <a16:creationId xmlns:a16="http://schemas.microsoft.com/office/drawing/2014/main" id="{B311D53B-3767-4EF4-99F4-257E867452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5" name="Rechte verbindingslijn 479">
                    <a:extLst>
                      <a:ext uri="{FF2B5EF4-FFF2-40B4-BE49-F238E27FC236}">
                        <a16:creationId xmlns:a16="http://schemas.microsoft.com/office/drawing/2014/main" id="{CF3C7F38-9E4C-400C-B709-4923773076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0">
                    <a:extLst>
                      <a:ext uri="{FF2B5EF4-FFF2-40B4-BE49-F238E27FC236}">
                        <a16:creationId xmlns:a16="http://schemas.microsoft.com/office/drawing/2014/main" id="{2E4EBFB8-05B8-4639-8BC4-0A0B212CEA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1">
                    <a:extLst>
                      <a:ext uri="{FF2B5EF4-FFF2-40B4-BE49-F238E27FC236}">
                        <a16:creationId xmlns:a16="http://schemas.microsoft.com/office/drawing/2014/main" id="{A745939F-2AF9-4095-91BB-EF655C3253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2">
                    <a:extLst>
                      <a:ext uri="{FF2B5EF4-FFF2-40B4-BE49-F238E27FC236}">
                        <a16:creationId xmlns:a16="http://schemas.microsoft.com/office/drawing/2014/main" id="{F04B26E5-B2F4-4281-9FAB-B7F59B0FA7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83">
                    <a:extLst>
                      <a:ext uri="{FF2B5EF4-FFF2-40B4-BE49-F238E27FC236}">
                        <a16:creationId xmlns:a16="http://schemas.microsoft.com/office/drawing/2014/main" id="{B4F7261B-B4A7-4F78-B63E-16B97E676F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78">
                  <a:extLst>
                    <a:ext uri="{FF2B5EF4-FFF2-40B4-BE49-F238E27FC236}">
                      <a16:creationId xmlns:a16="http://schemas.microsoft.com/office/drawing/2014/main" id="{AA28B083-2FE9-4F98-BBB5-3D081A392C1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3" name="Groep 467">
                <a:extLst>
                  <a:ext uri="{FF2B5EF4-FFF2-40B4-BE49-F238E27FC236}">
                    <a16:creationId xmlns:a16="http://schemas.microsoft.com/office/drawing/2014/main" id="{7C65BC21-C13C-45C1-BB9B-8D5ED902C70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4" name="Rechthoek 468">
                  <a:extLst>
                    <a:ext uri="{FF2B5EF4-FFF2-40B4-BE49-F238E27FC236}">
                      <a16:creationId xmlns:a16="http://schemas.microsoft.com/office/drawing/2014/main" id="{679CC398-D187-4ED0-910B-047888ECCF0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5" name="Groep 469">
                  <a:extLst>
                    <a:ext uri="{FF2B5EF4-FFF2-40B4-BE49-F238E27FC236}">
                      <a16:creationId xmlns:a16="http://schemas.microsoft.com/office/drawing/2014/main" id="{A42DE78D-C1DD-4575-8917-B9A1E96F4D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7" name="Rechte verbindingslijn 471">
                    <a:extLst>
                      <a:ext uri="{FF2B5EF4-FFF2-40B4-BE49-F238E27FC236}">
                        <a16:creationId xmlns:a16="http://schemas.microsoft.com/office/drawing/2014/main" id="{03CFB773-6215-4B5F-9267-F697EE4EA3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472">
                    <a:extLst>
                      <a:ext uri="{FF2B5EF4-FFF2-40B4-BE49-F238E27FC236}">
                        <a16:creationId xmlns:a16="http://schemas.microsoft.com/office/drawing/2014/main" id="{3D98B350-B503-4B27-ACA1-180946FDA2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73">
                    <a:extLst>
                      <a:ext uri="{FF2B5EF4-FFF2-40B4-BE49-F238E27FC236}">
                        <a16:creationId xmlns:a16="http://schemas.microsoft.com/office/drawing/2014/main" id="{28A08692-EACA-4A1B-A7B2-87312ED38A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74">
                    <a:extLst>
                      <a:ext uri="{FF2B5EF4-FFF2-40B4-BE49-F238E27FC236}">
                        <a16:creationId xmlns:a16="http://schemas.microsoft.com/office/drawing/2014/main" id="{F22F55E5-B1DF-4CD1-B024-5E9E672BF4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75">
                    <a:extLst>
                      <a:ext uri="{FF2B5EF4-FFF2-40B4-BE49-F238E27FC236}">
                        <a16:creationId xmlns:a16="http://schemas.microsoft.com/office/drawing/2014/main" id="{D8A9BD82-B9D1-42FE-9CFC-B3874988CF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6" name="Pijl: rechts 470">
                  <a:extLst>
                    <a:ext uri="{FF2B5EF4-FFF2-40B4-BE49-F238E27FC236}">
                      <a16:creationId xmlns:a16="http://schemas.microsoft.com/office/drawing/2014/main" id="{270D22CC-8214-4561-891C-652ABDFB41E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70866777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Afbeelding 192">
            <a:extLst>
              <a:ext uri="{FF2B5EF4-FFF2-40B4-BE49-F238E27FC236}">
                <a16:creationId xmlns:a16="http://schemas.microsoft.com/office/drawing/2014/main" id="{40E2594A-55E7-440A-B98B-F62AB684D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4907999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4908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207A-4E86-4CD2-8E5B-BDF7B1074579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(M)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95146" y="1218647"/>
            <a:ext cx="4900854" cy="4530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57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6499146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92001" y="393918"/>
            <a:ext cx="4908000" cy="4959518"/>
          </a:xfrm>
          <a:solidFill>
            <a:schemeClr val="bg1">
              <a:lumMod val="95000"/>
            </a:schemeClr>
          </a:solidFill>
        </p:spPr>
        <p:txBody>
          <a:bodyPr lIns="432000" tIns="180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86" name="Groep 185">
            <a:extLst>
              <a:ext uri="{FF2B5EF4-FFF2-40B4-BE49-F238E27FC236}">
                <a16:creationId xmlns:a16="http://schemas.microsoft.com/office/drawing/2014/main" id="{CCF1301A-10E3-4173-8897-D13E4D74A4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87" name="Vrije vorm: vorm 186">
              <a:extLst>
                <a:ext uri="{FF2B5EF4-FFF2-40B4-BE49-F238E27FC236}">
                  <a16:creationId xmlns:a16="http://schemas.microsoft.com/office/drawing/2014/main" id="{5735751E-6BF8-4B61-98A0-6024BD9F9F16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88" name="Vrije vorm: vorm 187">
              <a:extLst>
                <a:ext uri="{FF2B5EF4-FFF2-40B4-BE49-F238E27FC236}">
                  <a16:creationId xmlns:a16="http://schemas.microsoft.com/office/drawing/2014/main" id="{EC895A3D-A0EC-4DB4-B02F-437317B800CD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89" name="Vrije vorm: vorm 188">
              <a:extLst>
                <a:ext uri="{FF2B5EF4-FFF2-40B4-BE49-F238E27FC236}">
                  <a16:creationId xmlns:a16="http://schemas.microsoft.com/office/drawing/2014/main" id="{D268A173-B5D7-45C7-92B6-C656389203C6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0" name="Vrije vorm: vorm 189">
              <a:extLst>
                <a:ext uri="{FF2B5EF4-FFF2-40B4-BE49-F238E27FC236}">
                  <a16:creationId xmlns:a16="http://schemas.microsoft.com/office/drawing/2014/main" id="{E748BF6C-EAF3-4D83-9A41-8D5B53FC0978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1" name="Vrije vorm: vorm 190">
              <a:extLst>
                <a:ext uri="{FF2B5EF4-FFF2-40B4-BE49-F238E27FC236}">
                  <a16:creationId xmlns:a16="http://schemas.microsoft.com/office/drawing/2014/main" id="{AD993EF1-98A9-43C5-8CBE-2FD9C043EB5E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2" name="Vrije vorm: vorm 191">
              <a:extLst>
                <a:ext uri="{FF2B5EF4-FFF2-40B4-BE49-F238E27FC236}">
                  <a16:creationId xmlns:a16="http://schemas.microsoft.com/office/drawing/2014/main" id="{4AF79532-70C2-4669-9B52-0766B65DA9E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1" name="INSTRUCTION">
            <a:extLst>
              <a:ext uri="{FF2B5EF4-FFF2-40B4-BE49-F238E27FC236}">
                <a16:creationId xmlns:a16="http://schemas.microsoft.com/office/drawing/2014/main" id="{CF3B3362-8C33-4E32-B3AF-3D32F095C325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755DE30C-A541-435E-9B15-A489B4C5E4A2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157AF3E9-40DE-4D78-BF90-DBF0A6BA9536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E15B4C53-A781-4DDC-BD46-820817271605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0D3C16A4-C6DE-4EA4-BF08-7AB9BD9BB52C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6A62EAAB-7F9A-401A-BB8B-2930DD123E18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F6E4E084-CC69-4004-B722-4EB711757AF7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8" name="Groep 297">
              <a:extLst>
                <a:ext uri="{FF2B5EF4-FFF2-40B4-BE49-F238E27FC236}">
                  <a16:creationId xmlns:a16="http://schemas.microsoft.com/office/drawing/2014/main" id="{DEABBAEC-C1B1-4C04-B1A4-286463FBDEDF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8" name="Rechthoek 347">
                <a:extLst>
                  <a:ext uri="{FF2B5EF4-FFF2-40B4-BE49-F238E27FC236}">
                    <a16:creationId xmlns:a16="http://schemas.microsoft.com/office/drawing/2014/main" id="{B273068C-B951-43DB-9226-31F6D12FE33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E39940F3-6566-44D6-9909-F3F66BD1584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0" name="Gelijkbenige driehoek 349">
                <a:extLst>
                  <a:ext uri="{FF2B5EF4-FFF2-40B4-BE49-F238E27FC236}">
                    <a16:creationId xmlns:a16="http://schemas.microsoft.com/office/drawing/2014/main" id="{588E6AB1-082C-4DFB-832D-FCCAB18021D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82343CE4-47EE-4515-9A15-B74D1A0F18CB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C1DE8E00-B025-48CB-A0AC-D0F4FB29DA7C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1" name="ICOON_info">
              <a:extLst>
                <a:ext uri="{FF2B5EF4-FFF2-40B4-BE49-F238E27FC236}">
                  <a16:creationId xmlns:a16="http://schemas.microsoft.com/office/drawing/2014/main" id="{D0CCAA41-94BC-4614-9CC9-25C35AE481DC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6" name="Ovaal 345">
                <a:extLst>
                  <a:ext uri="{FF2B5EF4-FFF2-40B4-BE49-F238E27FC236}">
                    <a16:creationId xmlns:a16="http://schemas.microsoft.com/office/drawing/2014/main" id="{205DA6C2-696E-45FB-8A23-4A2A2017681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Graphic 163" descr="Informatie">
                <a:extLst>
                  <a:ext uri="{FF2B5EF4-FFF2-40B4-BE49-F238E27FC236}">
                    <a16:creationId xmlns:a16="http://schemas.microsoft.com/office/drawing/2014/main" id="{A6D34BD2-158D-4A7C-92F1-D324BFD645B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2" name="Groep 301">
              <a:extLst>
                <a:ext uri="{FF2B5EF4-FFF2-40B4-BE49-F238E27FC236}">
                  <a16:creationId xmlns:a16="http://schemas.microsoft.com/office/drawing/2014/main" id="{23D80B46-FC14-48E5-BB62-57CD093E23B2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B91B73E0-103D-425F-9B06-3D85802EA927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D83BEE13-E81B-441D-B01D-1C4B0DE3D0A5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Tekstvak 322">
                <a:extLst>
                  <a:ext uri="{FF2B5EF4-FFF2-40B4-BE49-F238E27FC236}">
                    <a16:creationId xmlns:a16="http://schemas.microsoft.com/office/drawing/2014/main" id="{4B31780D-2635-48DB-8147-9B847A7F6D7B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4592B8CE-5B6F-4D9C-88A2-A23B9D463BCA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5" name="Vrije vorm: vorm 324">
                <a:extLst>
                  <a:ext uri="{FF2B5EF4-FFF2-40B4-BE49-F238E27FC236}">
                    <a16:creationId xmlns:a16="http://schemas.microsoft.com/office/drawing/2014/main" id="{57B9E07B-54D7-4B39-A297-FA288774021E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6" name="Groep 325">
                <a:extLst>
                  <a:ext uri="{FF2B5EF4-FFF2-40B4-BE49-F238E27FC236}">
                    <a16:creationId xmlns:a16="http://schemas.microsoft.com/office/drawing/2014/main" id="{56A8B4EF-B9C7-496B-A81F-4A7B2C4BA943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FD593DAF-06E1-4F28-926C-FE854F7595E6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4FC78A77-DA0B-417B-A61D-EACD9F8FFA02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519259FF-B66B-4438-8911-6BA4F091C1DD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4" name="Rechthoek 343">
                    <a:extLst>
                      <a:ext uri="{FF2B5EF4-FFF2-40B4-BE49-F238E27FC236}">
                        <a16:creationId xmlns:a16="http://schemas.microsoft.com/office/drawing/2014/main" id="{476452E0-A583-43AE-810A-3681292291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5" name="Pijl: punthaak 344">
                    <a:extLst>
                      <a:ext uri="{FF2B5EF4-FFF2-40B4-BE49-F238E27FC236}">
                        <a16:creationId xmlns:a16="http://schemas.microsoft.com/office/drawing/2014/main" id="{9A7508CC-78D8-498C-BD88-1AE29D12B909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E904CC29-9C4E-4365-AEAE-06BA6C7861B0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B29D2A79-C2FD-45E3-9B4C-A486A6BC97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3ED6A02A-243F-4F01-A9C3-1B2DD6E514E9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1F9DC220-AEE3-4049-A0FD-FD94DD6FA3C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A7741BC8-D263-4C68-83B5-D33BCCADF05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1607ABEA-EDB4-4DBF-9330-F584B7C1F8C7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8" name="Vrije vorm: vorm 327">
                  <a:extLst>
                    <a:ext uri="{FF2B5EF4-FFF2-40B4-BE49-F238E27FC236}">
                      <a16:creationId xmlns:a16="http://schemas.microsoft.com/office/drawing/2014/main" id="{713BF368-F930-4AD3-BC43-65D50A5AF152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: afgeronde hoeken 328">
                  <a:extLst>
                    <a:ext uri="{FF2B5EF4-FFF2-40B4-BE49-F238E27FC236}">
                      <a16:creationId xmlns:a16="http://schemas.microsoft.com/office/drawing/2014/main" id="{670B22DA-8185-4C50-B294-A39C6DCA0870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Vrije vorm: vorm 329">
                  <a:extLst>
                    <a:ext uri="{FF2B5EF4-FFF2-40B4-BE49-F238E27FC236}">
                      <a16:creationId xmlns:a16="http://schemas.microsoft.com/office/drawing/2014/main" id="{1445A828-91A6-4876-AE4E-3B744B814241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A9477F6D-6F37-4751-8EE0-94CCBAC478C0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2" name="Vrije vorm: vorm 331">
                    <a:extLst>
                      <a:ext uri="{FF2B5EF4-FFF2-40B4-BE49-F238E27FC236}">
                        <a16:creationId xmlns:a16="http://schemas.microsoft.com/office/drawing/2014/main" id="{E2807934-833B-4604-BCBD-9505647273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3" name="Groep 332">
                    <a:extLst>
                      <a:ext uri="{FF2B5EF4-FFF2-40B4-BE49-F238E27FC236}">
                        <a16:creationId xmlns:a16="http://schemas.microsoft.com/office/drawing/2014/main" id="{717FDA9A-2D09-4C26-9A23-86540F56DE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359E7502-2DB8-431F-952D-4C766FAD807D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5" name="Gelijkbenige driehoek 34">
                      <a:extLst>
                        <a:ext uri="{FF2B5EF4-FFF2-40B4-BE49-F238E27FC236}">
                          <a16:creationId xmlns:a16="http://schemas.microsoft.com/office/drawing/2014/main" id="{2C1E8CAA-3DC4-468C-8B06-5FF9E312F470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FCCA5950-79E0-47B4-A976-3A6844B9D69F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B244511F-7E06-4F86-B3B5-8B0BEC28FDC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64D04246-F988-4C23-A0BD-FCC8A924373E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257E40BC-5342-4E94-8E74-250EC57F8E2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8EE7E8E7-9F37-4002-AF46-3F1366B66DB0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0" name="Vrije vorm: vorm 309">
                <a:extLst>
                  <a:ext uri="{FF2B5EF4-FFF2-40B4-BE49-F238E27FC236}">
                    <a16:creationId xmlns:a16="http://schemas.microsoft.com/office/drawing/2014/main" id="{15203A3D-0F1E-4E0F-BA2F-E6F2A1B7C509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FA0F9BBA-6749-4CEE-8F4F-5EADFF7A6D7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0211333F-E1F5-4B9C-AC89-99BD0C26D49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47">
                  <a:extLst>
                    <a:ext uri="{FF2B5EF4-FFF2-40B4-BE49-F238E27FC236}">
                      <a16:creationId xmlns:a16="http://schemas.microsoft.com/office/drawing/2014/main" id="{8A9DB020-1254-4D5F-81DA-E995A9EFE68D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8D268467-F7DC-401E-ABF4-32BE20644A4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Koorde 319">
                  <a:extLst>
                    <a:ext uri="{FF2B5EF4-FFF2-40B4-BE49-F238E27FC236}">
                      <a16:creationId xmlns:a16="http://schemas.microsoft.com/office/drawing/2014/main" id="{4B4AEA71-EFAF-4B5E-96A0-9FC8E1B94D4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5655B2CB-F21B-462B-B040-CDCD5634B3F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BC8081D9-B963-41AB-87AA-091795521499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6CF022E3-58C8-468C-99E0-55A1DDE950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Ovaal 314">
                  <a:extLst>
                    <a:ext uri="{FF2B5EF4-FFF2-40B4-BE49-F238E27FC236}">
                      <a16:creationId xmlns:a16="http://schemas.microsoft.com/office/drawing/2014/main" id="{244065E9-056E-4F37-B35D-FB5731C5248C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Rechthoek 47">
                  <a:extLst>
                    <a:ext uri="{FF2B5EF4-FFF2-40B4-BE49-F238E27FC236}">
                      <a16:creationId xmlns:a16="http://schemas.microsoft.com/office/drawing/2014/main" id="{D370B6BA-0068-4B19-808E-1887C9892F35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4" name="Ovaal 303">
              <a:extLst>
                <a:ext uri="{FF2B5EF4-FFF2-40B4-BE49-F238E27FC236}">
                  <a16:creationId xmlns:a16="http://schemas.microsoft.com/office/drawing/2014/main" id="{548578B8-00BC-469C-8156-CF59E97D02AA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7D33AB17-4424-4869-8A19-6DA3A4099093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A0D7C13E-7D68-4BF4-92B2-6AE6FCCFCBFF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353" name="Rechthoek 435">
              <a:extLst>
                <a:ext uri="{FF2B5EF4-FFF2-40B4-BE49-F238E27FC236}">
                  <a16:creationId xmlns:a16="http://schemas.microsoft.com/office/drawing/2014/main" id="{EA5499B0-79D4-47B4-ACA0-CBDBABAA173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436">
              <a:extLst>
                <a:ext uri="{FF2B5EF4-FFF2-40B4-BE49-F238E27FC236}">
                  <a16:creationId xmlns:a16="http://schemas.microsoft.com/office/drawing/2014/main" id="{449CD875-ED74-489C-9C18-6BF57ED6341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437">
              <a:extLst>
                <a:ext uri="{FF2B5EF4-FFF2-40B4-BE49-F238E27FC236}">
                  <a16:creationId xmlns:a16="http://schemas.microsoft.com/office/drawing/2014/main" id="{142E54D0-F7B1-4182-B4C1-48CB392541C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56" name="Ovaal 438">
              <a:extLst>
                <a:ext uri="{FF2B5EF4-FFF2-40B4-BE49-F238E27FC236}">
                  <a16:creationId xmlns:a16="http://schemas.microsoft.com/office/drawing/2014/main" id="{BD7200DE-4DF0-464A-B22A-70A8C70743D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439">
              <a:extLst>
                <a:ext uri="{FF2B5EF4-FFF2-40B4-BE49-F238E27FC236}">
                  <a16:creationId xmlns:a16="http://schemas.microsoft.com/office/drawing/2014/main" id="{799DE032-9820-4E53-A514-B61087C7541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440">
              <a:extLst>
                <a:ext uri="{FF2B5EF4-FFF2-40B4-BE49-F238E27FC236}">
                  <a16:creationId xmlns:a16="http://schemas.microsoft.com/office/drawing/2014/main" id="{AF1874E1-3DEB-4184-8428-04C8B0EFFEE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59" name="Ovaal 441">
              <a:extLst>
                <a:ext uri="{FF2B5EF4-FFF2-40B4-BE49-F238E27FC236}">
                  <a16:creationId xmlns:a16="http://schemas.microsoft.com/office/drawing/2014/main" id="{A79DACC9-8791-4872-9B04-D100EBC44E0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442">
              <a:extLst>
                <a:ext uri="{FF2B5EF4-FFF2-40B4-BE49-F238E27FC236}">
                  <a16:creationId xmlns:a16="http://schemas.microsoft.com/office/drawing/2014/main" id="{64A21511-FA76-4F23-9FDF-058CB89D3DA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61" name="Ovaal 443">
              <a:extLst>
                <a:ext uri="{FF2B5EF4-FFF2-40B4-BE49-F238E27FC236}">
                  <a16:creationId xmlns:a16="http://schemas.microsoft.com/office/drawing/2014/main" id="{02578936-56A2-4607-9740-398492809A5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444">
              <a:extLst>
                <a:ext uri="{FF2B5EF4-FFF2-40B4-BE49-F238E27FC236}">
                  <a16:creationId xmlns:a16="http://schemas.microsoft.com/office/drawing/2014/main" id="{537D9E67-76ED-44A2-BB9C-72250F73E94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63" name="Ovaal 445">
              <a:extLst>
                <a:ext uri="{FF2B5EF4-FFF2-40B4-BE49-F238E27FC236}">
                  <a16:creationId xmlns:a16="http://schemas.microsoft.com/office/drawing/2014/main" id="{FA33631D-D50B-43FE-9CEB-F2AB9A44A12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446">
              <a:extLst>
                <a:ext uri="{FF2B5EF4-FFF2-40B4-BE49-F238E27FC236}">
                  <a16:creationId xmlns:a16="http://schemas.microsoft.com/office/drawing/2014/main" id="{520895EE-7C26-4963-825B-40156835DE3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65" name="Ovaal 447">
              <a:extLst>
                <a:ext uri="{FF2B5EF4-FFF2-40B4-BE49-F238E27FC236}">
                  <a16:creationId xmlns:a16="http://schemas.microsoft.com/office/drawing/2014/main" id="{0242E724-96E7-4481-8638-6D46A5F397D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448">
              <a:extLst>
                <a:ext uri="{FF2B5EF4-FFF2-40B4-BE49-F238E27FC236}">
                  <a16:creationId xmlns:a16="http://schemas.microsoft.com/office/drawing/2014/main" id="{69C54AD6-8009-4307-8E0E-6CC3902EA6B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7" name="Ovaal 449">
              <a:extLst>
                <a:ext uri="{FF2B5EF4-FFF2-40B4-BE49-F238E27FC236}">
                  <a16:creationId xmlns:a16="http://schemas.microsoft.com/office/drawing/2014/main" id="{66B1F197-A9F8-420B-89DA-3A4352EA115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450">
              <a:extLst>
                <a:ext uri="{FF2B5EF4-FFF2-40B4-BE49-F238E27FC236}">
                  <a16:creationId xmlns:a16="http://schemas.microsoft.com/office/drawing/2014/main" id="{96DDDDAF-2DAE-4F0C-94E9-19FFC2E82A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9" name="Ovaal 451">
              <a:extLst>
                <a:ext uri="{FF2B5EF4-FFF2-40B4-BE49-F238E27FC236}">
                  <a16:creationId xmlns:a16="http://schemas.microsoft.com/office/drawing/2014/main" id="{0E2706DE-62C8-4BB3-A254-3D639C23A27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452">
              <a:extLst>
                <a:ext uri="{FF2B5EF4-FFF2-40B4-BE49-F238E27FC236}">
                  <a16:creationId xmlns:a16="http://schemas.microsoft.com/office/drawing/2014/main" id="{51D0F791-03D9-4E9B-88CB-66CF139D0A2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71" name="Ovaal 453">
              <a:extLst>
                <a:ext uri="{FF2B5EF4-FFF2-40B4-BE49-F238E27FC236}">
                  <a16:creationId xmlns:a16="http://schemas.microsoft.com/office/drawing/2014/main" id="{5832D75D-9262-4038-8414-ED133AD6BAA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454">
              <a:extLst>
                <a:ext uri="{FF2B5EF4-FFF2-40B4-BE49-F238E27FC236}">
                  <a16:creationId xmlns:a16="http://schemas.microsoft.com/office/drawing/2014/main" id="{6AB6DF03-D3F1-41D9-824F-6A7A1B38057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73" name="VOORBEELD">
              <a:extLst>
                <a:ext uri="{FF2B5EF4-FFF2-40B4-BE49-F238E27FC236}">
                  <a16:creationId xmlns:a16="http://schemas.microsoft.com/office/drawing/2014/main" id="{0DE19895-4342-4BF8-A3AE-906EE05140A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4" name="Rechthoek 458">
                <a:extLst>
                  <a:ext uri="{FF2B5EF4-FFF2-40B4-BE49-F238E27FC236}">
                    <a16:creationId xmlns:a16="http://schemas.microsoft.com/office/drawing/2014/main" id="{66F15957-FFAA-4AE8-845A-7BEAEFBDD70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5" name="Rechthoek 459">
                <a:extLst>
                  <a:ext uri="{FF2B5EF4-FFF2-40B4-BE49-F238E27FC236}">
                    <a16:creationId xmlns:a16="http://schemas.microsoft.com/office/drawing/2014/main" id="{2420397C-4648-4A52-AE44-62050CDEA75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6" name="Groep 460">
                <a:extLst>
                  <a:ext uri="{FF2B5EF4-FFF2-40B4-BE49-F238E27FC236}">
                    <a16:creationId xmlns:a16="http://schemas.microsoft.com/office/drawing/2014/main" id="{6D0B3451-AD81-4060-8DF1-FDA8CAED6A9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7" name="Groep 491">
                  <a:extLst>
                    <a:ext uri="{FF2B5EF4-FFF2-40B4-BE49-F238E27FC236}">
                      <a16:creationId xmlns:a16="http://schemas.microsoft.com/office/drawing/2014/main" id="{24E5FA6E-834A-4CB2-8419-FABDACBDAFF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9" name="Rechte verbindingslijn 493">
                    <a:extLst>
                      <a:ext uri="{FF2B5EF4-FFF2-40B4-BE49-F238E27FC236}">
                        <a16:creationId xmlns:a16="http://schemas.microsoft.com/office/drawing/2014/main" id="{28C069E5-BB26-4108-940B-3B044B51B3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94">
                    <a:extLst>
                      <a:ext uri="{FF2B5EF4-FFF2-40B4-BE49-F238E27FC236}">
                        <a16:creationId xmlns:a16="http://schemas.microsoft.com/office/drawing/2014/main" id="{ED0723AB-201F-4FF1-A09A-943CAFE136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95">
                    <a:extLst>
                      <a:ext uri="{FF2B5EF4-FFF2-40B4-BE49-F238E27FC236}">
                        <a16:creationId xmlns:a16="http://schemas.microsoft.com/office/drawing/2014/main" id="{B1B162EB-8B1E-4426-B4A3-57CF8C1ECF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96">
                    <a:extLst>
                      <a:ext uri="{FF2B5EF4-FFF2-40B4-BE49-F238E27FC236}">
                        <a16:creationId xmlns:a16="http://schemas.microsoft.com/office/drawing/2014/main" id="{2AE6674F-BD1B-4DDE-B82E-B63A1DAE93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97">
                    <a:extLst>
                      <a:ext uri="{FF2B5EF4-FFF2-40B4-BE49-F238E27FC236}">
                        <a16:creationId xmlns:a16="http://schemas.microsoft.com/office/drawing/2014/main" id="{9614831D-39D1-42E8-94E0-E6971F2FBD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8" name="Pijl: rechts 492">
                  <a:extLst>
                    <a:ext uri="{FF2B5EF4-FFF2-40B4-BE49-F238E27FC236}">
                      <a16:creationId xmlns:a16="http://schemas.microsoft.com/office/drawing/2014/main" id="{CA59BD9A-A4A1-437D-82F6-2851612D771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461">
                <a:extLst>
                  <a:ext uri="{FF2B5EF4-FFF2-40B4-BE49-F238E27FC236}">
                    <a16:creationId xmlns:a16="http://schemas.microsoft.com/office/drawing/2014/main" id="{A6C8F771-5AA0-4E39-9C56-2282B974FD5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0" name="Groep 484">
                  <a:extLst>
                    <a:ext uri="{FF2B5EF4-FFF2-40B4-BE49-F238E27FC236}">
                      <a16:creationId xmlns:a16="http://schemas.microsoft.com/office/drawing/2014/main" id="{08DDB0B3-3992-476B-9BB1-E14D7CB774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2" name="Rechte verbindingslijn 486">
                    <a:extLst>
                      <a:ext uri="{FF2B5EF4-FFF2-40B4-BE49-F238E27FC236}">
                        <a16:creationId xmlns:a16="http://schemas.microsoft.com/office/drawing/2014/main" id="{550F4FD4-FE4F-455F-BDDE-EFB474C029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87">
                    <a:extLst>
                      <a:ext uri="{FF2B5EF4-FFF2-40B4-BE49-F238E27FC236}">
                        <a16:creationId xmlns:a16="http://schemas.microsoft.com/office/drawing/2014/main" id="{2962FD04-D392-4D12-B737-6036869405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88">
                    <a:extLst>
                      <a:ext uri="{FF2B5EF4-FFF2-40B4-BE49-F238E27FC236}">
                        <a16:creationId xmlns:a16="http://schemas.microsoft.com/office/drawing/2014/main" id="{41C8295F-46E0-4DE4-B154-3757FF46B8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89">
                    <a:extLst>
                      <a:ext uri="{FF2B5EF4-FFF2-40B4-BE49-F238E27FC236}">
                        <a16:creationId xmlns:a16="http://schemas.microsoft.com/office/drawing/2014/main" id="{80987D15-0D42-43E9-9459-E7F3A03C11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0">
                    <a:extLst>
                      <a:ext uri="{FF2B5EF4-FFF2-40B4-BE49-F238E27FC236}">
                        <a16:creationId xmlns:a16="http://schemas.microsoft.com/office/drawing/2014/main" id="{56624BBB-CAD0-4359-8C43-19C18E5499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85">
                  <a:extLst>
                    <a:ext uri="{FF2B5EF4-FFF2-40B4-BE49-F238E27FC236}">
                      <a16:creationId xmlns:a16="http://schemas.microsoft.com/office/drawing/2014/main" id="{A6DE5F3B-5F72-4698-85B1-A7CC68B9EC6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8" name="Rechte verbindingslijn 462">
                <a:extLst>
                  <a:ext uri="{FF2B5EF4-FFF2-40B4-BE49-F238E27FC236}">
                    <a16:creationId xmlns:a16="http://schemas.microsoft.com/office/drawing/2014/main" id="{56579B73-069E-4AA8-87D3-8F9AC964203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9" name="Rechte verbindingslijn 463">
                <a:extLst>
                  <a:ext uri="{FF2B5EF4-FFF2-40B4-BE49-F238E27FC236}">
                    <a16:creationId xmlns:a16="http://schemas.microsoft.com/office/drawing/2014/main" id="{EBE7B602-46BD-4B05-848B-E834195FFC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0" name="Rechthoek 464">
                <a:extLst>
                  <a:ext uri="{FF2B5EF4-FFF2-40B4-BE49-F238E27FC236}">
                    <a16:creationId xmlns:a16="http://schemas.microsoft.com/office/drawing/2014/main" id="{C8383A7C-DAD8-4931-9E6F-3BEE20C10C1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1" name="Rechthoek 465">
                <a:extLst>
                  <a:ext uri="{FF2B5EF4-FFF2-40B4-BE49-F238E27FC236}">
                    <a16:creationId xmlns:a16="http://schemas.microsoft.com/office/drawing/2014/main" id="{FD2DBBE5-0EB4-4F99-9D83-6862AAF6071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2" name="Groep 466">
                <a:extLst>
                  <a:ext uri="{FF2B5EF4-FFF2-40B4-BE49-F238E27FC236}">
                    <a16:creationId xmlns:a16="http://schemas.microsoft.com/office/drawing/2014/main" id="{90DD19DE-E5B1-4CAE-B686-A3155282E97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2" name="Rechthoek 476">
                  <a:extLst>
                    <a:ext uri="{FF2B5EF4-FFF2-40B4-BE49-F238E27FC236}">
                      <a16:creationId xmlns:a16="http://schemas.microsoft.com/office/drawing/2014/main" id="{BA15F4BE-2C05-409F-8655-8BFAA0AF721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3" name="Groep 477">
                  <a:extLst>
                    <a:ext uri="{FF2B5EF4-FFF2-40B4-BE49-F238E27FC236}">
                      <a16:creationId xmlns:a16="http://schemas.microsoft.com/office/drawing/2014/main" id="{B80C1D14-95FA-4BAE-9B1E-0DA0CBAAA3E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5" name="Rechte verbindingslijn 479">
                    <a:extLst>
                      <a:ext uri="{FF2B5EF4-FFF2-40B4-BE49-F238E27FC236}">
                        <a16:creationId xmlns:a16="http://schemas.microsoft.com/office/drawing/2014/main" id="{88AF6E6F-4E10-42AF-B671-A1D7DAFCF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0">
                    <a:extLst>
                      <a:ext uri="{FF2B5EF4-FFF2-40B4-BE49-F238E27FC236}">
                        <a16:creationId xmlns:a16="http://schemas.microsoft.com/office/drawing/2014/main" id="{E4A837AD-EFA0-4638-8BB5-D8D87FC482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1">
                    <a:extLst>
                      <a:ext uri="{FF2B5EF4-FFF2-40B4-BE49-F238E27FC236}">
                        <a16:creationId xmlns:a16="http://schemas.microsoft.com/office/drawing/2014/main" id="{72BF8DAD-E185-4444-B9E5-0EE3DD5869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2">
                    <a:extLst>
                      <a:ext uri="{FF2B5EF4-FFF2-40B4-BE49-F238E27FC236}">
                        <a16:creationId xmlns:a16="http://schemas.microsoft.com/office/drawing/2014/main" id="{C48A0686-041B-4393-909E-EC196971D3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83">
                    <a:extLst>
                      <a:ext uri="{FF2B5EF4-FFF2-40B4-BE49-F238E27FC236}">
                        <a16:creationId xmlns:a16="http://schemas.microsoft.com/office/drawing/2014/main" id="{CCAC7D47-FC6D-40E0-8442-FF880E6A4B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78">
                  <a:extLst>
                    <a:ext uri="{FF2B5EF4-FFF2-40B4-BE49-F238E27FC236}">
                      <a16:creationId xmlns:a16="http://schemas.microsoft.com/office/drawing/2014/main" id="{5809BFB8-96DF-449F-A5F0-764D5BD05BF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3" name="Groep 467">
                <a:extLst>
                  <a:ext uri="{FF2B5EF4-FFF2-40B4-BE49-F238E27FC236}">
                    <a16:creationId xmlns:a16="http://schemas.microsoft.com/office/drawing/2014/main" id="{63310B36-3F68-484C-A175-FB172C07924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4" name="Rechthoek 468">
                  <a:extLst>
                    <a:ext uri="{FF2B5EF4-FFF2-40B4-BE49-F238E27FC236}">
                      <a16:creationId xmlns:a16="http://schemas.microsoft.com/office/drawing/2014/main" id="{2418BBC6-E4DF-4516-9F13-2D9CD777167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5" name="Groep 469">
                  <a:extLst>
                    <a:ext uri="{FF2B5EF4-FFF2-40B4-BE49-F238E27FC236}">
                      <a16:creationId xmlns:a16="http://schemas.microsoft.com/office/drawing/2014/main" id="{4FB2AB42-2E29-4837-ADC9-FEDD15A37DB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7" name="Rechte verbindingslijn 471">
                    <a:extLst>
                      <a:ext uri="{FF2B5EF4-FFF2-40B4-BE49-F238E27FC236}">
                        <a16:creationId xmlns:a16="http://schemas.microsoft.com/office/drawing/2014/main" id="{0EBBB80C-B3BC-4145-98AF-886B842EF0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472">
                    <a:extLst>
                      <a:ext uri="{FF2B5EF4-FFF2-40B4-BE49-F238E27FC236}">
                        <a16:creationId xmlns:a16="http://schemas.microsoft.com/office/drawing/2014/main" id="{77285E86-B1AA-4563-ABB5-A20E46A40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73">
                    <a:extLst>
                      <a:ext uri="{FF2B5EF4-FFF2-40B4-BE49-F238E27FC236}">
                        <a16:creationId xmlns:a16="http://schemas.microsoft.com/office/drawing/2014/main" id="{E47C4CCB-39BB-4EC3-95A8-7D15B054E8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74">
                    <a:extLst>
                      <a:ext uri="{FF2B5EF4-FFF2-40B4-BE49-F238E27FC236}">
                        <a16:creationId xmlns:a16="http://schemas.microsoft.com/office/drawing/2014/main" id="{63F5255A-0BFA-4414-BAF1-FDB70319DB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75">
                    <a:extLst>
                      <a:ext uri="{FF2B5EF4-FFF2-40B4-BE49-F238E27FC236}">
                        <a16:creationId xmlns:a16="http://schemas.microsoft.com/office/drawing/2014/main" id="{EBCFB949-0318-4F74-8782-A562E2EAFB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6" name="Pijl: rechts 470">
                  <a:extLst>
                    <a:ext uri="{FF2B5EF4-FFF2-40B4-BE49-F238E27FC236}">
                      <a16:creationId xmlns:a16="http://schemas.microsoft.com/office/drawing/2014/main" id="{FDE2B87E-68AC-4357-8CEB-EF3FA5E8737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524849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Afbeelding 19">
            <a:extLst>
              <a:ext uri="{FF2B5EF4-FFF2-40B4-BE49-F238E27FC236}">
                <a16:creationId xmlns:a16="http://schemas.microsoft.com/office/drawing/2014/main" id="{670A5E8A-7F0C-4FCF-AFB1-4359E9631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1" y="792000"/>
            <a:ext cx="3707487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1" y="1650648"/>
            <a:ext cx="3707488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DC38-3DCF-463B-91E9-602C9BF64320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91488" y="1650648"/>
            <a:ext cx="6504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49949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87489" y="393918"/>
            <a:ext cx="5712512" cy="5351262"/>
          </a:xfrm>
          <a:solidFill>
            <a:schemeClr val="bg1">
              <a:lumMod val="95000"/>
            </a:schemeClr>
          </a:solidFill>
        </p:spPr>
        <p:txBody>
          <a:bodyPr lIns="432000" tIns="198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88" name="Groep 187">
            <a:extLst>
              <a:ext uri="{FF2B5EF4-FFF2-40B4-BE49-F238E27FC236}">
                <a16:creationId xmlns:a16="http://schemas.microsoft.com/office/drawing/2014/main" id="{4F8FF244-F2EC-40CD-B02E-7E5D83072D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89" name="Vrije vorm: vorm 188">
              <a:extLst>
                <a:ext uri="{FF2B5EF4-FFF2-40B4-BE49-F238E27FC236}">
                  <a16:creationId xmlns:a16="http://schemas.microsoft.com/office/drawing/2014/main" id="{B7FF15A7-259A-4152-86A5-17263174BB67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0" name="Vrije vorm: vorm 189">
              <a:extLst>
                <a:ext uri="{FF2B5EF4-FFF2-40B4-BE49-F238E27FC236}">
                  <a16:creationId xmlns:a16="http://schemas.microsoft.com/office/drawing/2014/main" id="{F2AC3039-DBB1-4F44-BD54-E4C823FF698A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1" name="Vrije vorm: vorm 190">
              <a:extLst>
                <a:ext uri="{FF2B5EF4-FFF2-40B4-BE49-F238E27FC236}">
                  <a16:creationId xmlns:a16="http://schemas.microsoft.com/office/drawing/2014/main" id="{416C6E49-237B-4A23-88B3-98F716958CA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2" name="Vrije vorm: vorm 191">
              <a:extLst>
                <a:ext uri="{FF2B5EF4-FFF2-40B4-BE49-F238E27FC236}">
                  <a16:creationId xmlns:a16="http://schemas.microsoft.com/office/drawing/2014/main" id="{42C99A95-4455-40D4-80C6-2B214907134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3" name="Vrije vorm: vorm 192">
              <a:extLst>
                <a:ext uri="{FF2B5EF4-FFF2-40B4-BE49-F238E27FC236}">
                  <a16:creationId xmlns:a16="http://schemas.microsoft.com/office/drawing/2014/main" id="{EA142B2E-5C6E-4CF1-8AC5-F2A417A5013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4" name="Vrije vorm: vorm 193">
              <a:extLst>
                <a:ext uri="{FF2B5EF4-FFF2-40B4-BE49-F238E27FC236}">
                  <a16:creationId xmlns:a16="http://schemas.microsoft.com/office/drawing/2014/main" id="{C11F7ED7-0469-4A0E-BF9D-BF809D1F3D0E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1" name="INSTRUCTION">
            <a:extLst>
              <a:ext uri="{FF2B5EF4-FFF2-40B4-BE49-F238E27FC236}">
                <a16:creationId xmlns:a16="http://schemas.microsoft.com/office/drawing/2014/main" id="{C10BFA72-4E88-4BC4-83F3-1A0D6AE50C12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6CE335B0-AC5A-4679-A57A-E24CE92B06B6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3069E5DA-4E7F-4FFD-AD75-5C7501828596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3B2BC12D-9040-40BA-9F93-3259300D0DC2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7E54D393-79A0-425F-93BC-3D998EDBF71C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AC83648E-426A-487B-8168-514449DFF8EC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7DB36001-025D-4AFC-975D-9B1F761C1E02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8" name="Groep 297">
              <a:extLst>
                <a:ext uri="{FF2B5EF4-FFF2-40B4-BE49-F238E27FC236}">
                  <a16:creationId xmlns:a16="http://schemas.microsoft.com/office/drawing/2014/main" id="{2E5C2170-7BE4-4E2E-9F27-B7CE79CA3952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8" name="Rechthoek 347">
                <a:extLst>
                  <a:ext uri="{FF2B5EF4-FFF2-40B4-BE49-F238E27FC236}">
                    <a16:creationId xmlns:a16="http://schemas.microsoft.com/office/drawing/2014/main" id="{4B189E5C-497C-4A58-9D70-1E527866A4A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B6D3CE02-7C8E-4B59-9A57-4DE974DDF85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0" name="Gelijkbenige driehoek 349">
                <a:extLst>
                  <a:ext uri="{FF2B5EF4-FFF2-40B4-BE49-F238E27FC236}">
                    <a16:creationId xmlns:a16="http://schemas.microsoft.com/office/drawing/2014/main" id="{05336F35-29B3-445F-8389-007ED0E54AB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AE4CA9F3-AD20-4514-810D-C7622B0C25A0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162A73FA-001E-40C3-AB5D-237991E785E4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1" name="ICOON_info">
              <a:extLst>
                <a:ext uri="{FF2B5EF4-FFF2-40B4-BE49-F238E27FC236}">
                  <a16:creationId xmlns:a16="http://schemas.microsoft.com/office/drawing/2014/main" id="{77E070C0-2BDA-4034-BB60-74F5C56B2E7B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6" name="Ovaal 345">
                <a:extLst>
                  <a:ext uri="{FF2B5EF4-FFF2-40B4-BE49-F238E27FC236}">
                    <a16:creationId xmlns:a16="http://schemas.microsoft.com/office/drawing/2014/main" id="{45F3E501-5D88-4FD5-87E9-AF0CE020F92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Graphic 163" descr="Informatie">
                <a:extLst>
                  <a:ext uri="{FF2B5EF4-FFF2-40B4-BE49-F238E27FC236}">
                    <a16:creationId xmlns:a16="http://schemas.microsoft.com/office/drawing/2014/main" id="{E6A4CAAE-C3DB-48BA-8073-E6780C678B0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2" name="Groep 301">
              <a:extLst>
                <a:ext uri="{FF2B5EF4-FFF2-40B4-BE49-F238E27FC236}">
                  <a16:creationId xmlns:a16="http://schemas.microsoft.com/office/drawing/2014/main" id="{DEEA7CAF-FD7A-4E74-BCFA-8C0EABCF05D1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786D62A9-F004-4364-8914-0A74AC13B8E0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46086205-757B-4F83-BE17-F1F5301299D0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Tekstvak 322">
                <a:extLst>
                  <a:ext uri="{FF2B5EF4-FFF2-40B4-BE49-F238E27FC236}">
                    <a16:creationId xmlns:a16="http://schemas.microsoft.com/office/drawing/2014/main" id="{2DE97482-D7B6-463D-AEAC-DD916B5A7358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E22C264A-F17D-45FF-9390-7DD1C175E9C9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5" name="Vrije vorm: vorm 324">
                <a:extLst>
                  <a:ext uri="{FF2B5EF4-FFF2-40B4-BE49-F238E27FC236}">
                    <a16:creationId xmlns:a16="http://schemas.microsoft.com/office/drawing/2014/main" id="{FADDF664-1FAE-434D-B258-FDA604D7A47E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6" name="Groep 325">
                <a:extLst>
                  <a:ext uri="{FF2B5EF4-FFF2-40B4-BE49-F238E27FC236}">
                    <a16:creationId xmlns:a16="http://schemas.microsoft.com/office/drawing/2014/main" id="{5A151645-5A06-4D95-82D5-070FC755D64C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4C484411-B40E-4C03-9004-AB42D0E83CC9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486E3D32-D908-451E-AAA9-F4BD010566E6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33AE97C9-F40B-462E-B8DE-45FA28FF540D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4" name="Rechthoek 343">
                    <a:extLst>
                      <a:ext uri="{FF2B5EF4-FFF2-40B4-BE49-F238E27FC236}">
                        <a16:creationId xmlns:a16="http://schemas.microsoft.com/office/drawing/2014/main" id="{6CDE39D8-70E0-49FD-BF46-4CB5B2B7E2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5" name="Pijl: punthaak 344">
                    <a:extLst>
                      <a:ext uri="{FF2B5EF4-FFF2-40B4-BE49-F238E27FC236}">
                        <a16:creationId xmlns:a16="http://schemas.microsoft.com/office/drawing/2014/main" id="{B73F55A4-B231-42E6-A8CC-7D130B665F70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9E8E0CE5-3C63-4959-AA6A-35B60826EFD2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446C15D9-219B-4E32-B04F-13B6F0FDCA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16DF8C5F-85DF-4B12-9724-02F178E6FF51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35112FA0-9D35-4F2F-96F3-7FFC8E2176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80606F90-97B6-49CF-B92B-10D4EBC08E1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B37CA1A8-56C8-4FEC-9AFC-38C6DF4D8A8C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8" name="Vrije vorm: vorm 327">
                  <a:extLst>
                    <a:ext uri="{FF2B5EF4-FFF2-40B4-BE49-F238E27FC236}">
                      <a16:creationId xmlns:a16="http://schemas.microsoft.com/office/drawing/2014/main" id="{CA901A8D-9722-48EB-925A-725733762FE7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: afgeronde hoeken 328">
                  <a:extLst>
                    <a:ext uri="{FF2B5EF4-FFF2-40B4-BE49-F238E27FC236}">
                      <a16:creationId xmlns:a16="http://schemas.microsoft.com/office/drawing/2014/main" id="{7CB4FE4C-E935-4D43-B354-05CC5C23E067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Vrije vorm: vorm 329">
                  <a:extLst>
                    <a:ext uri="{FF2B5EF4-FFF2-40B4-BE49-F238E27FC236}">
                      <a16:creationId xmlns:a16="http://schemas.microsoft.com/office/drawing/2014/main" id="{707DCC4A-F36F-444E-AC80-5BEF2788F68D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0627872D-2C5D-44E7-A87C-CDE38C07D906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2" name="Vrije vorm: vorm 331">
                    <a:extLst>
                      <a:ext uri="{FF2B5EF4-FFF2-40B4-BE49-F238E27FC236}">
                        <a16:creationId xmlns:a16="http://schemas.microsoft.com/office/drawing/2014/main" id="{79CA30C8-D048-4F3F-BB1E-E0440B58D0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3" name="Groep 332">
                    <a:extLst>
                      <a:ext uri="{FF2B5EF4-FFF2-40B4-BE49-F238E27FC236}">
                        <a16:creationId xmlns:a16="http://schemas.microsoft.com/office/drawing/2014/main" id="{48AD433F-12DB-4329-8BBC-33B57F32C6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74DD7FA6-18A1-457C-AC1B-BCEF85F6DDAE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5" name="Gelijkbenige driehoek 34">
                      <a:extLst>
                        <a:ext uri="{FF2B5EF4-FFF2-40B4-BE49-F238E27FC236}">
                          <a16:creationId xmlns:a16="http://schemas.microsoft.com/office/drawing/2014/main" id="{5FB21E95-E5A7-4BB8-9837-6EBB5F00E8DC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093F81E9-D578-471B-8AFF-947BD8DBDE00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63D22496-D381-49C5-988C-B8FE2D88820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BE1A850E-59A6-4588-B162-C15ACB52FB3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A3FCBBC8-B8D5-4BDA-A232-A7C6B556C8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3206D592-B497-4232-A5BA-4EBC85C6F43C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0" name="Vrije vorm: vorm 309">
                <a:extLst>
                  <a:ext uri="{FF2B5EF4-FFF2-40B4-BE49-F238E27FC236}">
                    <a16:creationId xmlns:a16="http://schemas.microsoft.com/office/drawing/2014/main" id="{03352766-2AA8-4CAD-9312-F37D2DCFB76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DAD5CC59-195E-4948-93D6-13EF679174B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B4BAF95B-4DF7-490C-835E-C3CF9B93B0BD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47">
                  <a:extLst>
                    <a:ext uri="{FF2B5EF4-FFF2-40B4-BE49-F238E27FC236}">
                      <a16:creationId xmlns:a16="http://schemas.microsoft.com/office/drawing/2014/main" id="{3EA4CBCD-9E44-4063-BD13-6D93A8D671E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B6EC2F03-7784-41BD-A768-ABC153D2909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Koorde 319">
                  <a:extLst>
                    <a:ext uri="{FF2B5EF4-FFF2-40B4-BE49-F238E27FC236}">
                      <a16:creationId xmlns:a16="http://schemas.microsoft.com/office/drawing/2014/main" id="{685C6840-6636-4BEA-9322-A54081F19382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DF8D0698-38D3-46BF-A78B-7EB162B2146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A184A7E0-E517-4F36-AF7B-006DA01A268E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ABE9E3EF-0FDA-40B3-865D-60EE745E46F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Ovaal 314">
                  <a:extLst>
                    <a:ext uri="{FF2B5EF4-FFF2-40B4-BE49-F238E27FC236}">
                      <a16:creationId xmlns:a16="http://schemas.microsoft.com/office/drawing/2014/main" id="{6E9AFD3E-DDE1-4315-A62A-D1FE352C37D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Rechthoek 47">
                  <a:extLst>
                    <a:ext uri="{FF2B5EF4-FFF2-40B4-BE49-F238E27FC236}">
                      <a16:creationId xmlns:a16="http://schemas.microsoft.com/office/drawing/2014/main" id="{FEB86A57-9794-4BE3-A2D0-F529D82CB9A2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4" name="Ovaal 303">
              <a:extLst>
                <a:ext uri="{FF2B5EF4-FFF2-40B4-BE49-F238E27FC236}">
                  <a16:creationId xmlns:a16="http://schemas.microsoft.com/office/drawing/2014/main" id="{1219FA0D-C0DB-46C9-AD1B-4A2B89F8D94E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BB633AF9-D6E6-46E0-8E4A-4BCC67F43299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48482146-6D72-4F4A-9F87-99282E6CA99D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353" name="Rechthoek 435">
              <a:extLst>
                <a:ext uri="{FF2B5EF4-FFF2-40B4-BE49-F238E27FC236}">
                  <a16:creationId xmlns:a16="http://schemas.microsoft.com/office/drawing/2014/main" id="{83BF003F-81DF-4E45-938A-FD583B8111D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436">
              <a:extLst>
                <a:ext uri="{FF2B5EF4-FFF2-40B4-BE49-F238E27FC236}">
                  <a16:creationId xmlns:a16="http://schemas.microsoft.com/office/drawing/2014/main" id="{5BF61002-0E73-4AEE-AEE7-C6A4E26B144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437">
              <a:extLst>
                <a:ext uri="{FF2B5EF4-FFF2-40B4-BE49-F238E27FC236}">
                  <a16:creationId xmlns:a16="http://schemas.microsoft.com/office/drawing/2014/main" id="{4C61307A-4D3C-4533-8A02-CADBC8E1B11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56" name="Ovaal 438">
              <a:extLst>
                <a:ext uri="{FF2B5EF4-FFF2-40B4-BE49-F238E27FC236}">
                  <a16:creationId xmlns:a16="http://schemas.microsoft.com/office/drawing/2014/main" id="{CA48291D-9394-44B7-B429-FC7919E50B5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439">
              <a:extLst>
                <a:ext uri="{FF2B5EF4-FFF2-40B4-BE49-F238E27FC236}">
                  <a16:creationId xmlns:a16="http://schemas.microsoft.com/office/drawing/2014/main" id="{CEF3C390-FF79-4C71-B7FC-F19C2D6EDD5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440">
              <a:extLst>
                <a:ext uri="{FF2B5EF4-FFF2-40B4-BE49-F238E27FC236}">
                  <a16:creationId xmlns:a16="http://schemas.microsoft.com/office/drawing/2014/main" id="{F3E6D0B9-600F-49E6-9374-A2D072A44DA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59" name="Ovaal 441">
              <a:extLst>
                <a:ext uri="{FF2B5EF4-FFF2-40B4-BE49-F238E27FC236}">
                  <a16:creationId xmlns:a16="http://schemas.microsoft.com/office/drawing/2014/main" id="{79F23C68-F3F6-4AF5-840B-D9CC02765DF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442">
              <a:extLst>
                <a:ext uri="{FF2B5EF4-FFF2-40B4-BE49-F238E27FC236}">
                  <a16:creationId xmlns:a16="http://schemas.microsoft.com/office/drawing/2014/main" id="{8BBEEE4F-9CE9-4DC5-B458-05D6B3DD3C9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61" name="Ovaal 443">
              <a:extLst>
                <a:ext uri="{FF2B5EF4-FFF2-40B4-BE49-F238E27FC236}">
                  <a16:creationId xmlns:a16="http://schemas.microsoft.com/office/drawing/2014/main" id="{CC068764-AC72-46E7-ABBC-8B54D6B5D7C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444">
              <a:extLst>
                <a:ext uri="{FF2B5EF4-FFF2-40B4-BE49-F238E27FC236}">
                  <a16:creationId xmlns:a16="http://schemas.microsoft.com/office/drawing/2014/main" id="{1683D145-82A3-443F-9C52-6D633BF51E0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63" name="Ovaal 445">
              <a:extLst>
                <a:ext uri="{FF2B5EF4-FFF2-40B4-BE49-F238E27FC236}">
                  <a16:creationId xmlns:a16="http://schemas.microsoft.com/office/drawing/2014/main" id="{E98E366E-A19A-4561-8A31-E849CA047C3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446">
              <a:extLst>
                <a:ext uri="{FF2B5EF4-FFF2-40B4-BE49-F238E27FC236}">
                  <a16:creationId xmlns:a16="http://schemas.microsoft.com/office/drawing/2014/main" id="{F563534B-B61C-4169-BF0C-03DFF07EFEE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65" name="Ovaal 447">
              <a:extLst>
                <a:ext uri="{FF2B5EF4-FFF2-40B4-BE49-F238E27FC236}">
                  <a16:creationId xmlns:a16="http://schemas.microsoft.com/office/drawing/2014/main" id="{EA18AA98-1AD8-40C5-8986-926A9789ACE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448">
              <a:extLst>
                <a:ext uri="{FF2B5EF4-FFF2-40B4-BE49-F238E27FC236}">
                  <a16:creationId xmlns:a16="http://schemas.microsoft.com/office/drawing/2014/main" id="{FD6DA8BA-4338-4D37-8232-7050F9A659C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7" name="Ovaal 449">
              <a:extLst>
                <a:ext uri="{FF2B5EF4-FFF2-40B4-BE49-F238E27FC236}">
                  <a16:creationId xmlns:a16="http://schemas.microsoft.com/office/drawing/2014/main" id="{457BBF8A-34CC-474F-945C-30849C766B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450">
              <a:extLst>
                <a:ext uri="{FF2B5EF4-FFF2-40B4-BE49-F238E27FC236}">
                  <a16:creationId xmlns:a16="http://schemas.microsoft.com/office/drawing/2014/main" id="{885F7D18-BACA-420C-9573-155C3D39F26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9" name="Ovaal 451">
              <a:extLst>
                <a:ext uri="{FF2B5EF4-FFF2-40B4-BE49-F238E27FC236}">
                  <a16:creationId xmlns:a16="http://schemas.microsoft.com/office/drawing/2014/main" id="{5FC7971D-D863-45AC-858C-5F96DFEFD0A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452">
              <a:extLst>
                <a:ext uri="{FF2B5EF4-FFF2-40B4-BE49-F238E27FC236}">
                  <a16:creationId xmlns:a16="http://schemas.microsoft.com/office/drawing/2014/main" id="{1B7C6026-DEC3-48EC-8E07-F91398BD889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71" name="Ovaal 453">
              <a:extLst>
                <a:ext uri="{FF2B5EF4-FFF2-40B4-BE49-F238E27FC236}">
                  <a16:creationId xmlns:a16="http://schemas.microsoft.com/office/drawing/2014/main" id="{F7B96309-7C88-4607-B531-3B9E46E4FB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454">
              <a:extLst>
                <a:ext uri="{FF2B5EF4-FFF2-40B4-BE49-F238E27FC236}">
                  <a16:creationId xmlns:a16="http://schemas.microsoft.com/office/drawing/2014/main" id="{4E453297-1BA0-4F8D-A3EA-B50D6D6A5F1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73" name="VOORBEELD">
              <a:extLst>
                <a:ext uri="{FF2B5EF4-FFF2-40B4-BE49-F238E27FC236}">
                  <a16:creationId xmlns:a16="http://schemas.microsoft.com/office/drawing/2014/main" id="{FB709F36-4B32-4A81-886B-9F9C15D597B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4" name="Rechthoek 458">
                <a:extLst>
                  <a:ext uri="{FF2B5EF4-FFF2-40B4-BE49-F238E27FC236}">
                    <a16:creationId xmlns:a16="http://schemas.microsoft.com/office/drawing/2014/main" id="{92DF04AB-16A8-4EBB-B827-158CAEEC444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5" name="Rechthoek 459">
                <a:extLst>
                  <a:ext uri="{FF2B5EF4-FFF2-40B4-BE49-F238E27FC236}">
                    <a16:creationId xmlns:a16="http://schemas.microsoft.com/office/drawing/2014/main" id="{76AD83E6-0372-4CC1-BB6B-295B341D5AA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6" name="Groep 460">
                <a:extLst>
                  <a:ext uri="{FF2B5EF4-FFF2-40B4-BE49-F238E27FC236}">
                    <a16:creationId xmlns:a16="http://schemas.microsoft.com/office/drawing/2014/main" id="{84212006-8FC1-4D7B-A55C-A45097B0FFD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7" name="Groep 491">
                  <a:extLst>
                    <a:ext uri="{FF2B5EF4-FFF2-40B4-BE49-F238E27FC236}">
                      <a16:creationId xmlns:a16="http://schemas.microsoft.com/office/drawing/2014/main" id="{F43E67F2-1327-47E7-BA16-DC677BB79AB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9" name="Rechte verbindingslijn 493">
                    <a:extLst>
                      <a:ext uri="{FF2B5EF4-FFF2-40B4-BE49-F238E27FC236}">
                        <a16:creationId xmlns:a16="http://schemas.microsoft.com/office/drawing/2014/main" id="{00AB1A76-8B42-40B2-B3AE-3B75AF0A9D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94">
                    <a:extLst>
                      <a:ext uri="{FF2B5EF4-FFF2-40B4-BE49-F238E27FC236}">
                        <a16:creationId xmlns:a16="http://schemas.microsoft.com/office/drawing/2014/main" id="{89497AAA-FC8B-4746-BA9E-E3B8FEBA64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95">
                    <a:extLst>
                      <a:ext uri="{FF2B5EF4-FFF2-40B4-BE49-F238E27FC236}">
                        <a16:creationId xmlns:a16="http://schemas.microsoft.com/office/drawing/2014/main" id="{CD62172C-4667-419D-BCB5-AA6452F446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96">
                    <a:extLst>
                      <a:ext uri="{FF2B5EF4-FFF2-40B4-BE49-F238E27FC236}">
                        <a16:creationId xmlns:a16="http://schemas.microsoft.com/office/drawing/2014/main" id="{5C54C703-BC95-4F41-8E95-9C16D69963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97">
                    <a:extLst>
                      <a:ext uri="{FF2B5EF4-FFF2-40B4-BE49-F238E27FC236}">
                        <a16:creationId xmlns:a16="http://schemas.microsoft.com/office/drawing/2014/main" id="{1E267C3E-18AF-4366-BAD3-98C0ECD9BB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8" name="Pijl: rechts 492">
                  <a:extLst>
                    <a:ext uri="{FF2B5EF4-FFF2-40B4-BE49-F238E27FC236}">
                      <a16:creationId xmlns:a16="http://schemas.microsoft.com/office/drawing/2014/main" id="{D2F34DE9-D8C2-4579-9DE0-34FD3C4C06B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461">
                <a:extLst>
                  <a:ext uri="{FF2B5EF4-FFF2-40B4-BE49-F238E27FC236}">
                    <a16:creationId xmlns:a16="http://schemas.microsoft.com/office/drawing/2014/main" id="{39C79350-18D7-4CC1-9926-48BDA2382DF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0" name="Groep 484">
                  <a:extLst>
                    <a:ext uri="{FF2B5EF4-FFF2-40B4-BE49-F238E27FC236}">
                      <a16:creationId xmlns:a16="http://schemas.microsoft.com/office/drawing/2014/main" id="{9465CF6B-6E2A-492D-90D2-E02AFFBBD6A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2" name="Rechte verbindingslijn 486">
                    <a:extLst>
                      <a:ext uri="{FF2B5EF4-FFF2-40B4-BE49-F238E27FC236}">
                        <a16:creationId xmlns:a16="http://schemas.microsoft.com/office/drawing/2014/main" id="{89DD6750-9AC8-4B33-A700-CBBE9900F6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87">
                    <a:extLst>
                      <a:ext uri="{FF2B5EF4-FFF2-40B4-BE49-F238E27FC236}">
                        <a16:creationId xmlns:a16="http://schemas.microsoft.com/office/drawing/2014/main" id="{2B175CD1-9E82-4572-8831-AFACB7FE26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88">
                    <a:extLst>
                      <a:ext uri="{FF2B5EF4-FFF2-40B4-BE49-F238E27FC236}">
                        <a16:creationId xmlns:a16="http://schemas.microsoft.com/office/drawing/2014/main" id="{82C8211F-7BCF-41EB-BFE6-6606E21E40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89">
                    <a:extLst>
                      <a:ext uri="{FF2B5EF4-FFF2-40B4-BE49-F238E27FC236}">
                        <a16:creationId xmlns:a16="http://schemas.microsoft.com/office/drawing/2014/main" id="{4FCD02DB-52BC-4CFC-B90C-81CF2B4EF7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0">
                    <a:extLst>
                      <a:ext uri="{FF2B5EF4-FFF2-40B4-BE49-F238E27FC236}">
                        <a16:creationId xmlns:a16="http://schemas.microsoft.com/office/drawing/2014/main" id="{1ADEC16E-36A1-450B-829A-1662035FB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85">
                  <a:extLst>
                    <a:ext uri="{FF2B5EF4-FFF2-40B4-BE49-F238E27FC236}">
                      <a16:creationId xmlns:a16="http://schemas.microsoft.com/office/drawing/2014/main" id="{3FDACAD8-62D0-413B-8576-28746BC62A4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8" name="Rechte verbindingslijn 462">
                <a:extLst>
                  <a:ext uri="{FF2B5EF4-FFF2-40B4-BE49-F238E27FC236}">
                    <a16:creationId xmlns:a16="http://schemas.microsoft.com/office/drawing/2014/main" id="{AD3FCA22-16B8-45FF-871F-BBAD4B1E4D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9" name="Rechte verbindingslijn 463">
                <a:extLst>
                  <a:ext uri="{FF2B5EF4-FFF2-40B4-BE49-F238E27FC236}">
                    <a16:creationId xmlns:a16="http://schemas.microsoft.com/office/drawing/2014/main" id="{678E6910-DC1C-466D-BE82-156ECAECA8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0" name="Rechthoek 464">
                <a:extLst>
                  <a:ext uri="{FF2B5EF4-FFF2-40B4-BE49-F238E27FC236}">
                    <a16:creationId xmlns:a16="http://schemas.microsoft.com/office/drawing/2014/main" id="{F720F663-0A23-4320-868A-215AF919F4D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1" name="Rechthoek 465">
                <a:extLst>
                  <a:ext uri="{FF2B5EF4-FFF2-40B4-BE49-F238E27FC236}">
                    <a16:creationId xmlns:a16="http://schemas.microsoft.com/office/drawing/2014/main" id="{4336FEFF-43CF-4F1F-AAC3-9006CBF38D1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2" name="Groep 466">
                <a:extLst>
                  <a:ext uri="{FF2B5EF4-FFF2-40B4-BE49-F238E27FC236}">
                    <a16:creationId xmlns:a16="http://schemas.microsoft.com/office/drawing/2014/main" id="{01BB5BA9-743C-419E-8596-21C37D326BA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2" name="Rechthoek 476">
                  <a:extLst>
                    <a:ext uri="{FF2B5EF4-FFF2-40B4-BE49-F238E27FC236}">
                      <a16:creationId xmlns:a16="http://schemas.microsoft.com/office/drawing/2014/main" id="{A29D1124-46FE-412E-9DCA-B9A17E87720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3" name="Groep 477">
                  <a:extLst>
                    <a:ext uri="{FF2B5EF4-FFF2-40B4-BE49-F238E27FC236}">
                      <a16:creationId xmlns:a16="http://schemas.microsoft.com/office/drawing/2014/main" id="{1189F0D6-F964-4ECB-A2FE-1BD31B4F79A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5" name="Rechte verbindingslijn 479">
                    <a:extLst>
                      <a:ext uri="{FF2B5EF4-FFF2-40B4-BE49-F238E27FC236}">
                        <a16:creationId xmlns:a16="http://schemas.microsoft.com/office/drawing/2014/main" id="{39630ADA-80E3-4985-B14D-95CC83551A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0">
                    <a:extLst>
                      <a:ext uri="{FF2B5EF4-FFF2-40B4-BE49-F238E27FC236}">
                        <a16:creationId xmlns:a16="http://schemas.microsoft.com/office/drawing/2014/main" id="{152C2725-7379-4A5A-8073-536B954079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1">
                    <a:extLst>
                      <a:ext uri="{FF2B5EF4-FFF2-40B4-BE49-F238E27FC236}">
                        <a16:creationId xmlns:a16="http://schemas.microsoft.com/office/drawing/2014/main" id="{2CB7B13D-8690-43D2-9670-689D33F6BF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2">
                    <a:extLst>
                      <a:ext uri="{FF2B5EF4-FFF2-40B4-BE49-F238E27FC236}">
                        <a16:creationId xmlns:a16="http://schemas.microsoft.com/office/drawing/2014/main" id="{264172F1-5C37-4EC5-995C-D307B04806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83">
                    <a:extLst>
                      <a:ext uri="{FF2B5EF4-FFF2-40B4-BE49-F238E27FC236}">
                        <a16:creationId xmlns:a16="http://schemas.microsoft.com/office/drawing/2014/main" id="{16248342-F99B-4380-9302-86F09FE76A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78">
                  <a:extLst>
                    <a:ext uri="{FF2B5EF4-FFF2-40B4-BE49-F238E27FC236}">
                      <a16:creationId xmlns:a16="http://schemas.microsoft.com/office/drawing/2014/main" id="{26F1FDE8-DDCA-4C53-9C07-F25FB619168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3" name="Groep 467">
                <a:extLst>
                  <a:ext uri="{FF2B5EF4-FFF2-40B4-BE49-F238E27FC236}">
                    <a16:creationId xmlns:a16="http://schemas.microsoft.com/office/drawing/2014/main" id="{E3A3933E-214E-47A4-8068-B1D55395EC0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4" name="Rechthoek 468">
                  <a:extLst>
                    <a:ext uri="{FF2B5EF4-FFF2-40B4-BE49-F238E27FC236}">
                      <a16:creationId xmlns:a16="http://schemas.microsoft.com/office/drawing/2014/main" id="{6C996722-1150-40C2-94B7-202DEC3FF89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5" name="Groep 469">
                  <a:extLst>
                    <a:ext uri="{FF2B5EF4-FFF2-40B4-BE49-F238E27FC236}">
                      <a16:creationId xmlns:a16="http://schemas.microsoft.com/office/drawing/2014/main" id="{76697E94-26D9-4C06-A6DD-93532621984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7" name="Rechte verbindingslijn 471">
                    <a:extLst>
                      <a:ext uri="{FF2B5EF4-FFF2-40B4-BE49-F238E27FC236}">
                        <a16:creationId xmlns:a16="http://schemas.microsoft.com/office/drawing/2014/main" id="{60E5A777-5B5B-4958-9461-EA20DDD14B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472">
                    <a:extLst>
                      <a:ext uri="{FF2B5EF4-FFF2-40B4-BE49-F238E27FC236}">
                        <a16:creationId xmlns:a16="http://schemas.microsoft.com/office/drawing/2014/main" id="{110B0832-86D4-42D4-A8AC-B54AEF0A46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73">
                    <a:extLst>
                      <a:ext uri="{FF2B5EF4-FFF2-40B4-BE49-F238E27FC236}">
                        <a16:creationId xmlns:a16="http://schemas.microsoft.com/office/drawing/2014/main" id="{544562D5-36D4-4AFE-9A3F-5F476D39CD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74">
                    <a:extLst>
                      <a:ext uri="{FF2B5EF4-FFF2-40B4-BE49-F238E27FC236}">
                        <a16:creationId xmlns:a16="http://schemas.microsoft.com/office/drawing/2014/main" id="{04E97943-1D92-4F62-AE53-18474EA8A9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75">
                    <a:extLst>
                      <a:ext uri="{FF2B5EF4-FFF2-40B4-BE49-F238E27FC236}">
                        <a16:creationId xmlns:a16="http://schemas.microsoft.com/office/drawing/2014/main" id="{EFCF76C7-D851-4409-B459-F898EB3ACA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6" name="Pijl: rechts 470">
                  <a:extLst>
                    <a:ext uri="{FF2B5EF4-FFF2-40B4-BE49-F238E27FC236}">
                      <a16:creationId xmlns:a16="http://schemas.microsoft.com/office/drawing/2014/main" id="{431A8DA5-15D8-421C-900D-EC16BEC6970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9569511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Afbeelding 19" descr="Afbeelding met voedsel&#10;&#10;Automatisch gegenereerde beschrijving">
            <a:extLst>
              <a:ext uri="{FF2B5EF4-FFF2-40B4-BE49-F238E27FC236}">
                <a16:creationId xmlns:a16="http://schemas.microsoft.com/office/drawing/2014/main" id="{87B46DA4-631D-42D7-BF0E-0E493608E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2" y="792000"/>
            <a:ext cx="2499828" cy="41652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1" y="1650648"/>
            <a:ext cx="249982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C26E-1F87-4F01-97AB-1FA1CF487BBC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(XL)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9488" y="1309254"/>
            <a:ext cx="7296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49949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9249" y="1649034"/>
            <a:ext cx="7200000" cy="4100400"/>
          </a:xfrm>
          <a:solidFill>
            <a:schemeClr val="bg1">
              <a:lumMod val="95000"/>
            </a:schemeClr>
          </a:solidFill>
        </p:spPr>
        <p:txBody>
          <a:bodyPr lIns="432000" tIns="162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6" name="Groep 145">
            <a:extLst>
              <a:ext uri="{FF2B5EF4-FFF2-40B4-BE49-F238E27FC236}">
                <a16:creationId xmlns:a16="http://schemas.microsoft.com/office/drawing/2014/main" id="{250E1751-B389-4257-B7E7-B6553742F9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B3134E40-0164-46AE-8264-AED3FB5B2850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33A0F4B6-E143-4C65-BC64-65DB0397C68E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9B288085-061A-4280-B6B5-1F6CEB7CA7A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0" name="Vrije vorm: vorm 149">
              <a:extLst>
                <a:ext uri="{FF2B5EF4-FFF2-40B4-BE49-F238E27FC236}">
                  <a16:creationId xmlns:a16="http://schemas.microsoft.com/office/drawing/2014/main" id="{CC95D22B-B345-48AF-A221-07BF8093049B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1" name="Vrije vorm: vorm 150">
              <a:extLst>
                <a:ext uri="{FF2B5EF4-FFF2-40B4-BE49-F238E27FC236}">
                  <a16:creationId xmlns:a16="http://schemas.microsoft.com/office/drawing/2014/main" id="{09882183-AA9B-42A4-B31A-6871ED34F70E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2" name="Vrije vorm: vorm 151">
              <a:extLst>
                <a:ext uri="{FF2B5EF4-FFF2-40B4-BE49-F238E27FC236}">
                  <a16:creationId xmlns:a16="http://schemas.microsoft.com/office/drawing/2014/main" id="{89B823D2-4309-4866-B575-254135BC8132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1" name="INSTRUCTION">
            <a:extLst>
              <a:ext uri="{FF2B5EF4-FFF2-40B4-BE49-F238E27FC236}">
                <a16:creationId xmlns:a16="http://schemas.microsoft.com/office/drawing/2014/main" id="{4863B73B-30AE-418B-AA5F-1F628D24F4D8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70062AD2-640E-41A3-8A49-7FDAE9A35F38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439F28C5-0284-46D3-B7EC-C5FABA179ECB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43F17BEE-C008-46C1-ACE1-6A9569CF4D06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BFFC31BD-0CE2-4F04-97F4-8A86260AB440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A1C55393-08B1-4565-A82E-912715E425F7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029AB3FA-73C2-4921-AA1B-CF6EF08CE643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8" name="Groep 297">
              <a:extLst>
                <a:ext uri="{FF2B5EF4-FFF2-40B4-BE49-F238E27FC236}">
                  <a16:creationId xmlns:a16="http://schemas.microsoft.com/office/drawing/2014/main" id="{F6FC8D8C-DAFB-48AF-A1C7-F54A6ADF6747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8" name="Rechthoek 347">
                <a:extLst>
                  <a:ext uri="{FF2B5EF4-FFF2-40B4-BE49-F238E27FC236}">
                    <a16:creationId xmlns:a16="http://schemas.microsoft.com/office/drawing/2014/main" id="{596CE259-0924-443F-89FB-EFDB8187BFD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B9E5E38A-BAFB-46DD-BA05-F92AB9F2C7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0" name="Gelijkbenige driehoek 349">
                <a:extLst>
                  <a:ext uri="{FF2B5EF4-FFF2-40B4-BE49-F238E27FC236}">
                    <a16:creationId xmlns:a16="http://schemas.microsoft.com/office/drawing/2014/main" id="{90BFC33C-A8D4-4121-B0E3-0108D22194B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18321FA9-C017-4DD8-A170-A21282194091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E5634945-F6B4-4CF0-8858-100E0AD6B077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1" name="ICOON_info">
              <a:extLst>
                <a:ext uri="{FF2B5EF4-FFF2-40B4-BE49-F238E27FC236}">
                  <a16:creationId xmlns:a16="http://schemas.microsoft.com/office/drawing/2014/main" id="{E0BDE724-9EEC-4E12-B21D-7086DF991782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6" name="Ovaal 345">
                <a:extLst>
                  <a:ext uri="{FF2B5EF4-FFF2-40B4-BE49-F238E27FC236}">
                    <a16:creationId xmlns:a16="http://schemas.microsoft.com/office/drawing/2014/main" id="{56C2969A-6DA2-44C5-930D-70FBFE0681E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Graphic 163" descr="Informatie">
                <a:extLst>
                  <a:ext uri="{FF2B5EF4-FFF2-40B4-BE49-F238E27FC236}">
                    <a16:creationId xmlns:a16="http://schemas.microsoft.com/office/drawing/2014/main" id="{7F2A8868-D1B3-4E22-B59C-D89BE1609D2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2" name="Groep 301">
              <a:extLst>
                <a:ext uri="{FF2B5EF4-FFF2-40B4-BE49-F238E27FC236}">
                  <a16:creationId xmlns:a16="http://schemas.microsoft.com/office/drawing/2014/main" id="{90E753C9-91FE-49BB-846E-D4A0428F5392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17DDEDC4-EA49-40AD-93BC-942287A10334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2B0D92B7-2930-44E1-863B-0A5843A6AA87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Tekstvak 322">
                <a:extLst>
                  <a:ext uri="{FF2B5EF4-FFF2-40B4-BE49-F238E27FC236}">
                    <a16:creationId xmlns:a16="http://schemas.microsoft.com/office/drawing/2014/main" id="{CC468B94-80B8-4DC8-95FB-7EEB1A2BE168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7132AA3D-E267-4DCA-8478-F28136CE1190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5" name="Vrije vorm: vorm 324">
                <a:extLst>
                  <a:ext uri="{FF2B5EF4-FFF2-40B4-BE49-F238E27FC236}">
                    <a16:creationId xmlns:a16="http://schemas.microsoft.com/office/drawing/2014/main" id="{424D4D5E-8244-4AAE-B770-63B7EB1093AC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6" name="Groep 325">
                <a:extLst>
                  <a:ext uri="{FF2B5EF4-FFF2-40B4-BE49-F238E27FC236}">
                    <a16:creationId xmlns:a16="http://schemas.microsoft.com/office/drawing/2014/main" id="{E854AF1C-ED3E-418C-BDEC-082194938DB2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9B82B365-2094-4DC1-9929-628D219EAA85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88EDCCA4-E53E-4324-AB0F-C969DD8E57BE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97F11EE8-B85A-4DA8-9428-D73E586B71DD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4" name="Rechthoek 343">
                    <a:extLst>
                      <a:ext uri="{FF2B5EF4-FFF2-40B4-BE49-F238E27FC236}">
                        <a16:creationId xmlns:a16="http://schemas.microsoft.com/office/drawing/2014/main" id="{3A4C2496-2C9E-4E0E-8D0F-87798A159A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5" name="Pijl: punthaak 344">
                    <a:extLst>
                      <a:ext uri="{FF2B5EF4-FFF2-40B4-BE49-F238E27FC236}">
                        <a16:creationId xmlns:a16="http://schemas.microsoft.com/office/drawing/2014/main" id="{A318661A-AE00-45BA-8505-760861B9CC73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53C8A9CD-50A6-4B89-B958-BDFF9C1C031F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A4F3BCED-6865-4AE8-9169-18180A4421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CC6CB057-9541-4902-90CA-4EB5E69F7EE1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2B53C80-0E75-49AF-8FA9-83DC28F256B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9593167B-78BD-49DE-98F5-6BA81F9CE1F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3C327668-EAB2-406A-BC7A-88398505A06F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8" name="Vrije vorm: vorm 327">
                  <a:extLst>
                    <a:ext uri="{FF2B5EF4-FFF2-40B4-BE49-F238E27FC236}">
                      <a16:creationId xmlns:a16="http://schemas.microsoft.com/office/drawing/2014/main" id="{616E0C65-D77C-4522-B454-4C79CFD94FC3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: afgeronde hoeken 328">
                  <a:extLst>
                    <a:ext uri="{FF2B5EF4-FFF2-40B4-BE49-F238E27FC236}">
                      <a16:creationId xmlns:a16="http://schemas.microsoft.com/office/drawing/2014/main" id="{6EE6B363-F4D8-4368-AAAB-E1BE8117EC98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Vrije vorm: vorm 329">
                  <a:extLst>
                    <a:ext uri="{FF2B5EF4-FFF2-40B4-BE49-F238E27FC236}">
                      <a16:creationId xmlns:a16="http://schemas.microsoft.com/office/drawing/2014/main" id="{6EF43E8A-557D-4674-8FD4-360BE68BAC4E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BBBCF87B-9AF4-4A31-9037-59C9626EB2DB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2" name="Vrije vorm: vorm 331">
                    <a:extLst>
                      <a:ext uri="{FF2B5EF4-FFF2-40B4-BE49-F238E27FC236}">
                        <a16:creationId xmlns:a16="http://schemas.microsoft.com/office/drawing/2014/main" id="{9C6D4CDE-C901-4AD3-94C1-969AD13300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3" name="Groep 332">
                    <a:extLst>
                      <a:ext uri="{FF2B5EF4-FFF2-40B4-BE49-F238E27FC236}">
                        <a16:creationId xmlns:a16="http://schemas.microsoft.com/office/drawing/2014/main" id="{C9C2D000-FD3D-48C8-9161-5F8DA20A153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C1734A94-1855-43F6-BF9D-C8FD41764FA3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5" name="Gelijkbenige driehoek 34">
                      <a:extLst>
                        <a:ext uri="{FF2B5EF4-FFF2-40B4-BE49-F238E27FC236}">
                          <a16:creationId xmlns:a16="http://schemas.microsoft.com/office/drawing/2014/main" id="{E1BE7EB2-D496-484B-A63B-E3834092FC6D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E2538ADF-2B68-44F2-99A7-58FDE476C3FA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57132C4A-53AD-4CD4-B3DA-9F9C6E12D78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FCDF6197-AB0C-478B-A94F-CB54DFC24BF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2AB5AD22-AA31-46E3-917C-C242FF806D1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7446371E-F70D-4A15-87FF-4A03DD0BF707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0" name="Vrije vorm: vorm 309">
                <a:extLst>
                  <a:ext uri="{FF2B5EF4-FFF2-40B4-BE49-F238E27FC236}">
                    <a16:creationId xmlns:a16="http://schemas.microsoft.com/office/drawing/2014/main" id="{BFE61CF7-CA41-4955-B4DA-D1925C98D24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CAA2E1A9-F416-4166-9BCF-3A740F417976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A16FA58E-09B3-49F9-AE5E-BC23896CFAF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47">
                  <a:extLst>
                    <a:ext uri="{FF2B5EF4-FFF2-40B4-BE49-F238E27FC236}">
                      <a16:creationId xmlns:a16="http://schemas.microsoft.com/office/drawing/2014/main" id="{30E8AAD2-0F7D-4B65-A79C-DE727B4D3B3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BE2D990C-0B02-4E74-A58F-B647DE7117B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Koorde 319">
                  <a:extLst>
                    <a:ext uri="{FF2B5EF4-FFF2-40B4-BE49-F238E27FC236}">
                      <a16:creationId xmlns:a16="http://schemas.microsoft.com/office/drawing/2014/main" id="{63D927A4-FA2D-4030-919B-3BB6BB3FA03A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371C03BB-8ACE-4B71-9850-478E1E1BEF8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162276A1-F9D2-4CA8-95B3-D45C08CDC4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D98FF8E6-60EE-40D2-A1C9-DDF3C8C336D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Ovaal 314">
                  <a:extLst>
                    <a:ext uri="{FF2B5EF4-FFF2-40B4-BE49-F238E27FC236}">
                      <a16:creationId xmlns:a16="http://schemas.microsoft.com/office/drawing/2014/main" id="{37946BDE-18C0-4148-9E0B-10BFE4F48EAE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Rechthoek 47">
                  <a:extLst>
                    <a:ext uri="{FF2B5EF4-FFF2-40B4-BE49-F238E27FC236}">
                      <a16:creationId xmlns:a16="http://schemas.microsoft.com/office/drawing/2014/main" id="{8C251A6D-1377-4D88-B2BB-71371505643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4" name="Ovaal 303">
              <a:extLst>
                <a:ext uri="{FF2B5EF4-FFF2-40B4-BE49-F238E27FC236}">
                  <a16:creationId xmlns:a16="http://schemas.microsoft.com/office/drawing/2014/main" id="{0F2665A6-7F1B-4557-BF0C-8750FE1F8F4B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D52B4D50-383E-4244-B7DC-789EDD1C1A89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85" name="INSTRUCTION">
            <a:extLst>
              <a:ext uri="{FF2B5EF4-FFF2-40B4-BE49-F238E27FC236}">
                <a16:creationId xmlns:a16="http://schemas.microsoft.com/office/drawing/2014/main" id="{C4918514-13C5-4D2C-B138-962B50395F51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286" name="Rechthoek 435">
              <a:extLst>
                <a:ext uri="{FF2B5EF4-FFF2-40B4-BE49-F238E27FC236}">
                  <a16:creationId xmlns:a16="http://schemas.microsoft.com/office/drawing/2014/main" id="{440C50CF-D669-4A89-95F5-4C0195E7C3A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87" name="Ovaal 436">
              <a:extLst>
                <a:ext uri="{FF2B5EF4-FFF2-40B4-BE49-F238E27FC236}">
                  <a16:creationId xmlns:a16="http://schemas.microsoft.com/office/drawing/2014/main" id="{251F5801-BF99-42C5-B8A0-55B3B2B8ED8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88" name="Rechthoek 437">
              <a:extLst>
                <a:ext uri="{FF2B5EF4-FFF2-40B4-BE49-F238E27FC236}">
                  <a16:creationId xmlns:a16="http://schemas.microsoft.com/office/drawing/2014/main" id="{C342AFAA-A339-4651-95EC-ECB49AB330A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89" name="Ovaal 438">
              <a:extLst>
                <a:ext uri="{FF2B5EF4-FFF2-40B4-BE49-F238E27FC236}">
                  <a16:creationId xmlns:a16="http://schemas.microsoft.com/office/drawing/2014/main" id="{DED42692-BEB4-4434-989F-C79014CE541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0" name="Rechthoek 439">
              <a:extLst>
                <a:ext uri="{FF2B5EF4-FFF2-40B4-BE49-F238E27FC236}">
                  <a16:creationId xmlns:a16="http://schemas.microsoft.com/office/drawing/2014/main" id="{DECABE74-DC71-4CB1-BBD1-04B83BA6448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1" name="Rechthoek 440">
              <a:extLst>
                <a:ext uri="{FF2B5EF4-FFF2-40B4-BE49-F238E27FC236}">
                  <a16:creationId xmlns:a16="http://schemas.microsoft.com/office/drawing/2014/main" id="{85C589E6-0F7B-4B49-88C1-A53BB272DAF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52" name="Ovaal 441">
              <a:extLst>
                <a:ext uri="{FF2B5EF4-FFF2-40B4-BE49-F238E27FC236}">
                  <a16:creationId xmlns:a16="http://schemas.microsoft.com/office/drawing/2014/main" id="{86AA01C8-8140-420D-B85C-0703FCE21DF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3" name="Rechthoek 442">
              <a:extLst>
                <a:ext uri="{FF2B5EF4-FFF2-40B4-BE49-F238E27FC236}">
                  <a16:creationId xmlns:a16="http://schemas.microsoft.com/office/drawing/2014/main" id="{1B9084D8-9975-403F-A813-A5BA7E36486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54" name="Ovaal 443">
              <a:extLst>
                <a:ext uri="{FF2B5EF4-FFF2-40B4-BE49-F238E27FC236}">
                  <a16:creationId xmlns:a16="http://schemas.microsoft.com/office/drawing/2014/main" id="{F68E7CDA-A9E3-407C-AD21-434B08D4C43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5" name="Rechthoek 444">
              <a:extLst>
                <a:ext uri="{FF2B5EF4-FFF2-40B4-BE49-F238E27FC236}">
                  <a16:creationId xmlns:a16="http://schemas.microsoft.com/office/drawing/2014/main" id="{5B96100B-D9A9-48B1-8B98-9CF8ECD78CA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56" name="Ovaal 445">
              <a:extLst>
                <a:ext uri="{FF2B5EF4-FFF2-40B4-BE49-F238E27FC236}">
                  <a16:creationId xmlns:a16="http://schemas.microsoft.com/office/drawing/2014/main" id="{9E607D03-E5E3-4BAD-B9EC-57477D18E46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57" name="Rechthoek 446">
              <a:extLst>
                <a:ext uri="{FF2B5EF4-FFF2-40B4-BE49-F238E27FC236}">
                  <a16:creationId xmlns:a16="http://schemas.microsoft.com/office/drawing/2014/main" id="{DF8FFE72-B3C7-4C62-AB39-34F3E31AEEE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58" name="Ovaal 447">
              <a:extLst>
                <a:ext uri="{FF2B5EF4-FFF2-40B4-BE49-F238E27FC236}">
                  <a16:creationId xmlns:a16="http://schemas.microsoft.com/office/drawing/2014/main" id="{B72C010B-E8D0-4E19-BDAC-BC1B7E19702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59" name="Rechthoek 448">
              <a:extLst>
                <a:ext uri="{FF2B5EF4-FFF2-40B4-BE49-F238E27FC236}">
                  <a16:creationId xmlns:a16="http://schemas.microsoft.com/office/drawing/2014/main" id="{60410840-0A8F-4FE5-A50C-031B78AA334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0" name="Ovaal 449">
              <a:extLst>
                <a:ext uri="{FF2B5EF4-FFF2-40B4-BE49-F238E27FC236}">
                  <a16:creationId xmlns:a16="http://schemas.microsoft.com/office/drawing/2014/main" id="{8876F092-0336-467E-B19B-4F591C30618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1" name="Rechthoek 450">
              <a:extLst>
                <a:ext uri="{FF2B5EF4-FFF2-40B4-BE49-F238E27FC236}">
                  <a16:creationId xmlns:a16="http://schemas.microsoft.com/office/drawing/2014/main" id="{FE08A661-A174-48FF-800D-57782C9B9C4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2" name="Ovaal 451">
              <a:extLst>
                <a:ext uri="{FF2B5EF4-FFF2-40B4-BE49-F238E27FC236}">
                  <a16:creationId xmlns:a16="http://schemas.microsoft.com/office/drawing/2014/main" id="{057102FE-9E04-443F-B273-E91B06FA9CD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63" name="Rechthoek 452">
              <a:extLst>
                <a:ext uri="{FF2B5EF4-FFF2-40B4-BE49-F238E27FC236}">
                  <a16:creationId xmlns:a16="http://schemas.microsoft.com/office/drawing/2014/main" id="{7E78813C-C98A-40C9-A7E2-747BE7A0F72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64" name="Ovaal 453">
              <a:extLst>
                <a:ext uri="{FF2B5EF4-FFF2-40B4-BE49-F238E27FC236}">
                  <a16:creationId xmlns:a16="http://schemas.microsoft.com/office/drawing/2014/main" id="{000CE7AF-31EF-403B-ABB5-CB1673F7F69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5" name="Rechthoek 454">
              <a:extLst>
                <a:ext uri="{FF2B5EF4-FFF2-40B4-BE49-F238E27FC236}">
                  <a16:creationId xmlns:a16="http://schemas.microsoft.com/office/drawing/2014/main" id="{8073910D-C80A-485E-B06E-DF9C1256584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66" name="VOORBEELD">
              <a:extLst>
                <a:ext uri="{FF2B5EF4-FFF2-40B4-BE49-F238E27FC236}">
                  <a16:creationId xmlns:a16="http://schemas.microsoft.com/office/drawing/2014/main" id="{32DAA6A4-645C-4100-97CB-825BF485F01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67" name="Rechthoek 458">
                <a:extLst>
                  <a:ext uri="{FF2B5EF4-FFF2-40B4-BE49-F238E27FC236}">
                    <a16:creationId xmlns:a16="http://schemas.microsoft.com/office/drawing/2014/main" id="{5132E2B7-D02D-4D89-9856-5AD33ACB2C7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8" name="Rechthoek 459">
                <a:extLst>
                  <a:ext uri="{FF2B5EF4-FFF2-40B4-BE49-F238E27FC236}">
                    <a16:creationId xmlns:a16="http://schemas.microsoft.com/office/drawing/2014/main" id="{11B5BC9C-C793-43B8-8E0C-9212384A5D7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460">
                <a:extLst>
                  <a:ext uri="{FF2B5EF4-FFF2-40B4-BE49-F238E27FC236}">
                    <a16:creationId xmlns:a16="http://schemas.microsoft.com/office/drawing/2014/main" id="{93929449-C161-4074-9755-68E1B26BB0E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0" name="Groep 491">
                  <a:extLst>
                    <a:ext uri="{FF2B5EF4-FFF2-40B4-BE49-F238E27FC236}">
                      <a16:creationId xmlns:a16="http://schemas.microsoft.com/office/drawing/2014/main" id="{4C1EDB8E-A457-4C17-89ED-B86FD9381AF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2" name="Rechte verbindingslijn 493">
                    <a:extLst>
                      <a:ext uri="{FF2B5EF4-FFF2-40B4-BE49-F238E27FC236}">
                        <a16:creationId xmlns:a16="http://schemas.microsoft.com/office/drawing/2014/main" id="{603B0EB0-DFBF-49DE-A2D7-80B631BB77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94">
                    <a:extLst>
                      <a:ext uri="{FF2B5EF4-FFF2-40B4-BE49-F238E27FC236}">
                        <a16:creationId xmlns:a16="http://schemas.microsoft.com/office/drawing/2014/main" id="{5DC6DB6E-A00F-49DF-A956-527CEA95BA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95">
                    <a:extLst>
                      <a:ext uri="{FF2B5EF4-FFF2-40B4-BE49-F238E27FC236}">
                        <a16:creationId xmlns:a16="http://schemas.microsoft.com/office/drawing/2014/main" id="{A6B0E124-AF0E-4068-AAE9-E67781B261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96">
                    <a:extLst>
                      <a:ext uri="{FF2B5EF4-FFF2-40B4-BE49-F238E27FC236}">
                        <a16:creationId xmlns:a16="http://schemas.microsoft.com/office/drawing/2014/main" id="{EE98759B-8402-40C4-975E-089B65CF20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7">
                    <a:extLst>
                      <a:ext uri="{FF2B5EF4-FFF2-40B4-BE49-F238E27FC236}">
                        <a16:creationId xmlns:a16="http://schemas.microsoft.com/office/drawing/2014/main" id="{A4FFB57E-F0C9-43AE-B5E7-D808AD40C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92">
                  <a:extLst>
                    <a:ext uri="{FF2B5EF4-FFF2-40B4-BE49-F238E27FC236}">
                      <a16:creationId xmlns:a16="http://schemas.microsoft.com/office/drawing/2014/main" id="{E5686A09-24F5-489D-8084-05554A0B570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461">
                <a:extLst>
                  <a:ext uri="{FF2B5EF4-FFF2-40B4-BE49-F238E27FC236}">
                    <a16:creationId xmlns:a16="http://schemas.microsoft.com/office/drawing/2014/main" id="{2DD17C8B-A811-4DFC-80BF-4F213BE5F3A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93" name="Groep 484">
                  <a:extLst>
                    <a:ext uri="{FF2B5EF4-FFF2-40B4-BE49-F238E27FC236}">
                      <a16:creationId xmlns:a16="http://schemas.microsoft.com/office/drawing/2014/main" id="{BC5D84D0-5164-40E7-9311-33F49CD1B44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5" name="Rechte verbindingslijn 486">
                    <a:extLst>
                      <a:ext uri="{FF2B5EF4-FFF2-40B4-BE49-F238E27FC236}">
                        <a16:creationId xmlns:a16="http://schemas.microsoft.com/office/drawing/2014/main" id="{A4294830-94BC-43F9-8BCA-B452D188C3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7">
                    <a:extLst>
                      <a:ext uri="{FF2B5EF4-FFF2-40B4-BE49-F238E27FC236}">
                        <a16:creationId xmlns:a16="http://schemas.microsoft.com/office/drawing/2014/main" id="{12F74B84-921B-4B43-AD18-12CDDD1260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8">
                    <a:extLst>
                      <a:ext uri="{FF2B5EF4-FFF2-40B4-BE49-F238E27FC236}">
                        <a16:creationId xmlns:a16="http://schemas.microsoft.com/office/drawing/2014/main" id="{B30B08FD-B79D-4364-B284-47A3C5895C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9">
                    <a:extLst>
                      <a:ext uri="{FF2B5EF4-FFF2-40B4-BE49-F238E27FC236}">
                        <a16:creationId xmlns:a16="http://schemas.microsoft.com/office/drawing/2014/main" id="{1B51C981-216E-47E6-839F-90FEDA88E4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90">
                    <a:extLst>
                      <a:ext uri="{FF2B5EF4-FFF2-40B4-BE49-F238E27FC236}">
                        <a16:creationId xmlns:a16="http://schemas.microsoft.com/office/drawing/2014/main" id="{BA7F578C-12AF-4B83-B2E6-B6D694BCFB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85">
                  <a:extLst>
                    <a:ext uri="{FF2B5EF4-FFF2-40B4-BE49-F238E27FC236}">
                      <a16:creationId xmlns:a16="http://schemas.microsoft.com/office/drawing/2014/main" id="{3860DD56-5F27-41F6-95D4-6EDC0C23D5A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1" name="Rechte verbindingslijn 462">
                <a:extLst>
                  <a:ext uri="{FF2B5EF4-FFF2-40B4-BE49-F238E27FC236}">
                    <a16:creationId xmlns:a16="http://schemas.microsoft.com/office/drawing/2014/main" id="{94750AEA-9F02-4312-A740-36125C7ECE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2" name="Rechte verbindingslijn 463">
                <a:extLst>
                  <a:ext uri="{FF2B5EF4-FFF2-40B4-BE49-F238E27FC236}">
                    <a16:creationId xmlns:a16="http://schemas.microsoft.com/office/drawing/2014/main" id="{3E114248-9D93-434D-BBB4-DAF25669BA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3" name="Rechthoek 464">
                <a:extLst>
                  <a:ext uri="{FF2B5EF4-FFF2-40B4-BE49-F238E27FC236}">
                    <a16:creationId xmlns:a16="http://schemas.microsoft.com/office/drawing/2014/main" id="{9F170CD1-D6C1-45E7-AE65-A4EE0887165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4" name="Rechthoek 465">
                <a:extLst>
                  <a:ext uri="{FF2B5EF4-FFF2-40B4-BE49-F238E27FC236}">
                    <a16:creationId xmlns:a16="http://schemas.microsoft.com/office/drawing/2014/main" id="{A46BAAB7-5489-4E34-A135-2F1FE5C4277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5" name="Groep 466">
                <a:extLst>
                  <a:ext uri="{FF2B5EF4-FFF2-40B4-BE49-F238E27FC236}">
                    <a16:creationId xmlns:a16="http://schemas.microsoft.com/office/drawing/2014/main" id="{8B0E95BC-BC01-4C12-89D3-DE0B405DF29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85" name="Rechthoek 476">
                  <a:extLst>
                    <a:ext uri="{FF2B5EF4-FFF2-40B4-BE49-F238E27FC236}">
                      <a16:creationId xmlns:a16="http://schemas.microsoft.com/office/drawing/2014/main" id="{DC431560-58BD-4B79-BDDF-2F662665FC3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6" name="Groep 477">
                  <a:extLst>
                    <a:ext uri="{FF2B5EF4-FFF2-40B4-BE49-F238E27FC236}">
                      <a16:creationId xmlns:a16="http://schemas.microsoft.com/office/drawing/2014/main" id="{D151EF24-8DD7-4532-88F7-69C7405924E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8" name="Rechte verbindingslijn 479">
                    <a:extLst>
                      <a:ext uri="{FF2B5EF4-FFF2-40B4-BE49-F238E27FC236}">
                        <a16:creationId xmlns:a16="http://schemas.microsoft.com/office/drawing/2014/main" id="{C65F01AF-CFC1-45B0-85EA-8C20B67720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80">
                    <a:extLst>
                      <a:ext uri="{FF2B5EF4-FFF2-40B4-BE49-F238E27FC236}">
                        <a16:creationId xmlns:a16="http://schemas.microsoft.com/office/drawing/2014/main" id="{0DD6ECF7-69EB-4CEE-AB8C-13887686F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81">
                    <a:extLst>
                      <a:ext uri="{FF2B5EF4-FFF2-40B4-BE49-F238E27FC236}">
                        <a16:creationId xmlns:a16="http://schemas.microsoft.com/office/drawing/2014/main" id="{45B7F3D0-624A-4EDE-9A28-E1044E0925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82">
                    <a:extLst>
                      <a:ext uri="{FF2B5EF4-FFF2-40B4-BE49-F238E27FC236}">
                        <a16:creationId xmlns:a16="http://schemas.microsoft.com/office/drawing/2014/main" id="{6BF0D782-3AB9-4DAF-8F5E-866196AFCB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483">
                    <a:extLst>
                      <a:ext uri="{FF2B5EF4-FFF2-40B4-BE49-F238E27FC236}">
                        <a16:creationId xmlns:a16="http://schemas.microsoft.com/office/drawing/2014/main" id="{6679FAA7-8145-467D-B81B-93CDAC3B88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7" name="Pijl: rechts 478">
                  <a:extLst>
                    <a:ext uri="{FF2B5EF4-FFF2-40B4-BE49-F238E27FC236}">
                      <a16:creationId xmlns:a16="http://schemas.microsoft.com/office/drawing/2014/main" id="{128BBF33-B35B-4B26-9099-C15989FB528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6" name="Groep 467">
                <a:extLst>
                  <a:ext uri="{FF2B5EF4-FFF2-40B4-BE49-F238E27FC236}">
                    <a16:creationId xmlns:a16="http://schemas.microsoft.com/office/drawing/2014/main" id="{1BCC07C3-41CC-441D-B068-5EBC8E83C0E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7" name="Rechthoek 468">
                  <a:extLst>
                    <a:ext uri="{FF2B5EF4-FFF2-40B4-BE49-F238E27FC236}">
                      <a16:creationId xmlns:a16="http://schemas.microsoft.com/office/drawing/2014/main" id="{8D2A3AD0-FA81-49F4-8C20-FFCEE298FC6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8" name="Groep 469">
                  <a:extLst>
                    <a:ext uri="{FF2B5EF4-FFF2-40B4-BE49-F238E27FC236}">
                      <a16:creationId xmlns:a16="http://schemas.microsoft.com/office/drawing/2014/main" id="{0FC62A5C-3D01-47EC-BC50-962D861B3A9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0" name="Rechte verbindingslijn 471">
                    <a:extLst>
                      <a:ext uri="{FF2B5EF4-FFF2-40B4-BE49-F238E27FC236}">
                        <a16:creationId xmlns:a16="http://schemas.microsoft.com/office/drawing/2014/main" id="{7F03F7A9-D21B-49D3-9ECA-D9CC8A11D6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1" name="Rechte verbindingslijn 472">
                    <a:extLst>
                      <a:ext uri="{FF2B5EF4-FFF2-40B4-BE49-F238E27FC236}">
                        <a16:creationId xmlns:a16="http://schemas.microsoft.com/office/drawing/2014/main" id="{EFF7A399-B421-480E-84E0-3942C2FD6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473">
                    <a:extLst>
                      <a:ext uri="{FF2B5EF4-FFF2-40B4-BE49-F238E27FC236}">
                        <a16:creationId xmlns:a16="http://schemas.microsoft.com/office/drawing/2014/main" id="{04BF9EBD-5B02-44EA-AFFE-BA7E655F0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474">
                    <a:extLst>
                      <a:ext uri="{FF2B5EF4-FFF2-40B4-BE49-F238E27FC236}">
                        <a16:creationId xmlns:a16="http://schemas.microsoft.com/office/drawing/2014/main" id="{997D5AD4-A5F8-48A5-B390-8A431CDDFB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475">
                    <a:extLst>
                      <a:ext uri="{FF2B5EF4-FFF2-40B4-BE49-F238E27FC236}">
                        <a16:creationId xmlns:a16="http://schemas.microsoft.com/office/drawing/2014/main" id="{EE2C6B34-7BB6-4B98-B316-2C2E49EC3E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79" name="Pijl: rechts 470">
                  <a:extLst>
                    <a:ext uri="{FF2B5EF4-FFF2-40B4-BE49-F238E27FC236}">
                      <a16:creationId xmlns:a16="http://schemas.microsoft.com/office/drawing/2014/main" id="{BDF13C2E-AE4C-429F-8695-57FCD335D06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892427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Afbeelding 140">
            <a:extLst>
              <a:ext uri="{FF2B5EF4-FFF2-40B4-BE49-F238E27FC236}">
                <a16:creationId xmlns:a16="http://schemas.microsoft.com/office/drawing/2014/main" id="{69F8EB54-2924-4A2D-8FCC-106D41379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2459" y="792000"/>
            <a:ext cx="608396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312458" y="1650648"/>
            <a:ext cx="608396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55DF-9E39-4FFE-9B57-2D83FAA5F38B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(S)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427" y="396000"/>
            <a:ext cx="3724886" cy="4494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516887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4126302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5573" y="796254"/>
            <a:ext cx="3724886" cy="4948926"/>
          </a:xfrm>
          <a:solidFill>
            <a:schemeClr val="bg1">
              <a:lumMod val="95000"/>
            </a:schemeClr>
          </a:solidFill>
        </p:spPr>
        <p:txBody>
          <a:bodyPr lIns="360000" tIns="1620000" rIns="3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2" name="Groep 141">
            <a:extLst>
              <a:ext uri="{FF2B5EF4-FFF2-40B4-BE49-F238E27FC236}">
                <a16:creationId xmlns:a16="http://schemas.microsoft.com/office/drawing/2014/main" id="{A243EC01-5C77-4665-A82B-9F0FB3F4CC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3" name="Vrije vorm: vorm 142">
              <a:extLst>
                <a:ext uri="{FF2B5EF4-FFF2-40B4-BE49-F238E27FC236}">
                  <a16:creationId xmlns:a16="http://schemas.microsoft.com/office/drawing/2014/main" id="{2C23B6B6-6E93-42DC-9B52-ADEC6C665ED2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4" name="Vrije vorm: vorm 143">
              <a:extLst>
                <a:ext uri="{FF2B5EF4-FFF2-40B4-BE49-F238E27FC236}">
                  <a16:creationId xmlns:a16="http://schemas.microsoft.com/office/drawing/2014/main" id="{EF35C28D-221E-4C07-BE43-E82081EB237F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5" name="Vrije vorm: vorm 144">
              <a:extLst>
                <a:ext uri="{FF2B5EF4-FFF2-40B4-BE49-F238E27FC236}">
                  <a16:creationId xmlns:a16="http://schemas.microsoft.com/office/drawing/2014/main" id="{0ECB9FFE-048C-45C6-85F6-FF7144350F21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733A3A49-7137-4CC2-BEB3-6ED6249C0B8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8C157EAE-9791-4F89-8915-01DCB60BA806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FC68D85B-799A-4BCA-BB38-BFADB5B9B28A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330" name="INSTRUCTION">
            <a:extLst>
              <a:ext uri="{FF2B5EF4-FFF2-40B4-BE49-F238E27FC236}">
                <a16:creationId xmlns:a16="http://schemas.microsoft.com/office/drawing/2014/main" id="{4D3D62CE-3537-400C-B09E-75A6A5CC4318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1E6D6790-F193-49D6-86C9-60D4873EB7B2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32" name="Rechthoek 331">
              <a:extLst>
                <a:ext uri="{FF2B5EF4-FFF2-40B4-BE49-F238E27FC236}">
                  <a16:creationId xmlns:a16="http://schemas.microsoft.com/office/drawing/2014/main" id="{0E4220DF-6E1B-4218-996C-4E0E1AA7F33C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0B6352E9-D6C5-457D-B3B4-9B62EE008D3C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4" name="Rechthoek 333">
              <a:extLst>
                <a:ext uri="{FF2B5EF4-FFF2-40B4-BE49-F238E27FC236}">
                  <a16:creationId xmlns:a16="http://schemas.microsoft.com/office/drawing/2014/main" id="{DFE5996A-BE75-4CFC-8A28-CC15E22C9A7C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35" name="Ovaal 334">
              <a:extLst>
                <a:ext uri="{FF2B5EF4-FFF2-40B4-BE49-F238E27FC236}">
                  <a16:creationId xmlns:a16="http://schemas.microsoft.com/office/drawing/2014/main" id="{2FD914CD-05DD-4FB1-8F10-F0E96267B00E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6" name="Rechthoek 335">
              <a:extLst>
                <a:ext uri="{FF2B5EF4-FFF2-40B4-BE49-F238E27FC236}">
                  <a16:creationId xmlns:a16="http://schemas.microsoft.com/office/drawing/2014/main" id="{95FB22C6-C142-4F33-9546-6456E489D1D7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7" name="Groep 336">
              <a:extLst>
                <a:ext uri="{FF2B5EF4-FFF2-40B4-BE49-F238E27FC236}">
                  <a16:creationId xmlns:a16="http://schemas.microsoft.com/office/drawing/2014/main" id="{A329A2FC-EA8E-4617-A7A2-975B3728C3A2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98219FA6-ED0C-4126-B1A6-C7EC070A3E5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88" name="Rechte verbindingslijn 387">
                <a:extLst>
                  <a:ext uri="{FF2B5EF4-FFF2-40B4-BE49-F238E27FC236}">
                    <a16:creationId xmlns:a16="http://schemas.microsoft.com/office/drawing/2014/main" id="{19A7D493-632A-4D14-8559-CF738B7EF47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9" name="Gelijkbenige driehoek 388">
                <a:extLst>
                  <a:ext uri="{FF2B5EF4-FFF2-40B4-BE49-F238E27FC236}">
                    <a16:creationId xmlns:a16="http://schemas.microsoft.com/office/drawing/2014/main" id="{89167AEE-ED8D-4147-84EE-685A1A1E11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8" name="Ovaal 337">
              <a:extLst>
                <a:ext uri="{FF2B5EF4-FFF2-40B4-BE49-F238E27FC236}">
                  <a16:creationId xmlns:a16="http://schemas.microsoft.com/office/drawing/2014/main" id="{98F75B9F-E418-4511-AC8F-C0E449876609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9" name="Rechthoek 338">
              <a:extLst>
                <a:ext uri="{FF2B5EF4-FFF2-40B4-BE49-F238E27FC236}">
                  <a16:creationId xmlns:a16="http://schemas.microsoft.com/office/drawing/2014/main" id="{29057F29-1D9E-4890-9B98-5DB7662227A6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0" name="ICOON_info">
              <a:extLst>
                <a:ext uri="{FF2B5EF4-FFF2-40B4-BE49-F238E27FC236}">
                  <a16:creationId xmlns:a16="http://schemas.microsoft.com/office/drawing/2014/main" id="{0239856B-4B1A-45C2-8315-11327101813D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85" name="Ovaal 384">
                <a:extLst>
                  <a:ext uri="{FF2B5EF4-FFF2-40B4-BE49-F238E27FC236}">
                    <a16:creationId xmlns:a16="http://schemas.microsoft.com/office/drawing/2014/main" id="{B294C1F3-A143-4DD3-9459-2CEC588F577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6" name="Graphic 163" descr="Informatie">
                <a:extLst>
                  <a:ext uri="{FF2B5EF4-FFF2-40B4-BE49-F238E27FC236}">
                    <a16:creationId xmlns:a16="http://schemas.microsoft.com/office/drawing/2014/main" id="{B0A49EBD-5730-4C23-B877-6139A6EC444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1" name="Groep 340">
              <a:extLst>
                <a:ext uri="{FF2B5EF4-FFF2-40B4-BE49-F238E27FC236}">
                  <a16:creationId xmlns:a16="http://schemas.microsoft.com/office/drawing/2014/main" id="{D8ADDCC5-45E9-47DB-9581-5CB352D9C7C2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60" name="Rechthoek 359">
                <a:extLst>
                  <a:ext uri="{FF2B5EF4-FFF2-40B4-BE49-F238E27FC236}">
                    <a16:creationId xmlns:a16="http://schemas.microsoft.com/office/drawing/2014/main" id="{6835C8F7-2BCE-41CA-A8D8-77AF2FEE1301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1" name="Rechthoek 360">
                <a:extLst>
                  <a:ext uri="{FF2B5EF4-FFF2-40B4-BE49-F238E27FC236}">
                    <a16:creationId xmlns:a16="http://schemas.microsoft.com/office/drawing/2014/main" id="{BE224DCB-7397-4B6C-91A5-8DD9EC3DB087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2" name="Tekstvak 361">
                <a:extLst>
                  <a:ext uri="{FF2B5EF4-FFF2-40B4-BE49-F238E27FC236}">
                    <a16:creationId xmlns:a16="http://schemas.microsoft.com/office/drawing/2014/main" id="{BB4F84D6-2EF8-4B17-B2EB-E361505CA5DF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63" name="Tekstvak 362">
                <a:extLst>
                  <a:ext uri="{FF2B5EF4-FFF2-40B4-BE49-F238E27FC236}">
                    <a16:creationId xmlns:a16="http://schemas.microsoft.com/office/drawing/2014/main" id="{DE1AD43A-C25B-4377-97DF-7007B0A4BF9E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64" name="Vrije vorm: vorm 363">
                <a:extLst>
                  <a:ext uri="{FF2B5EF4-FFF2-40B4-BE49-F238E27FC236}">
                    <a16:creationId xmlns:a16="http://schemas.microsoft.com/office/drawing/2014/main" id="{2F7AA9C3-2E4C-40EA-822E-DBA055C47FAD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5" name="Groep 364">
                <a:extLst>
                  <a:ext uri="{FF2B5EF4-FFF2-40B4-BE49-F238E27FC236}">
                    <a16:creationId xmlns:a16="http://schemas.microsoft.com/office/drawing/2014/main" id="{3946DD38-0A29-40AD-92B3-EEE4C4AA4C5D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75" name="Rechthoek: afgeronde hoeken 374">
                  <a:extLst>
                    <a:ext uri="{FF2B5EF4-FFF2-40B4-BE49-F238E27FC236}">
                      <a16:creationId xmlns:a16="http://schemas.microsoft.com/office/drawing/2014/main" id="{4D90C82A-7628-46A0-81DA-88C6E02DBC35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: afgeronde hoeken 375">
                  <a:extLst>
                    <a:ext uri="{FF2B5EF4-FFF2-40B4-BE49-F238E27FC236}">
                      <a16:creationId xmlns:a16="http://schemas.microsoft.com/office/drawing/2014/main" id="{2F042819-0968-4410-9BED-7D0B80FB2753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7" name="Groep 376">
                  <a:extLst>
                    <a:ext uri="{FF2B5EF4-FFF2-40B4-BE49-F238E27FC236}">
                      <a16:creationId xmlns:a16="http://schemas.microsoft.com/office/drawing/2014/main" id="{53E9562B-94BC-4525-9564-8813C867B4A4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1FE5752E-5E3E-42B9-95DE-A2D89BD48D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4" name="Pijl: punthaak 383">
                    <a:extLst>
                      <a:ext uri="{FF2B5EF4-FFF2-40B4-BE49-F238E27FC236}">
                        <a16:creationId xmlns:a16="http://schemas.microsoft.com/office/drawing/2014/main" id="{CB8B8FA2-F2E6-4399-8AF8-835A054D2822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8" name="Groep 377">
                  <a:extLst>
                    <a:ext uri="{FF2B5EF4-FFF2-40B4-BE49-F238E27FC236}">
                      <a16:creationId xmlns:a16="http://schemas.microsoft.com/office/drawing/2014/main" id="{02839103-FB7E-4C5F-84BD-449E35BDF5B5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1" name="Rechthoek 380">
                    <a:extLst>
                      <a:ext uri="{FF2B5EF4-FFF2-40B4-BE49-F238E27FC236}">
                        <a16:creationId xmlns:a16="http://schemas.microsoft.com/office/drawing/2014/main" id="{92BC1B27-8C77-4A2F-8B34-5E6F0E336E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2" name="Pijl: punthaak 381">
                    <a:extLst>
                      <a:ext uri="{FF2B5EF4-FFF2-40B4-BE49-F238E27FC236}">
                        <a16:creationId xmlns:a16="http://schemas.microsoft.com/office/drawing/2014/main" id="{D5243016-6B5F-45FF-9588-63BB4DD958BA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BA0B356B-F87D-41A6-B41B-0807073D487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3416B2FD-E9FC-40B2-B68B-0C8723E8D11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66" name="Groep 365">
                <a:extLst>
                  <a:ext uri="{FF2B5EF4-FFF2-40B4-BE49-F238E27FC236}">
                    <a16:creationId xmlns:a16="http://schemas.microsoft.com/office/drawing/2014/main" id="{9291C32D-EC52-4121-8D9A-E51CF4757DBF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67" name="Vrije vorm: vorm 366">
                  <a:extLst>
                    <a:ext uri="{FF2B5EF4-FFF2-40B4-BE49-F238E27FC236}">
                      <a16:creationId xmlns:a16="http://schemas.microsoft.com/office/drawing/2014/main" id="{FE7A6A5E-4CC3-4908-B8D1-AC7B20E37D0B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8" name="Rechthoek: afgeronde hoeken 367">
                  <a:extLst>
                    <a:ext uri="{FF2B5EF4-FFF2-40B4-BE49-F238E27FC236}">
                      <a16:creationId xmlns:a16="http://schemas.microsoft.com/office/drawing/2014/main" id="{F199DD24-26BE-4615-9C2D-EA1FFF73BECA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9" name="Vrije vorm: vorm 368">
                  <a:extLst>
                    <a:ext uri="{FF2B5EF4-FFF2-40B4-BE49-F238E27FC236}">
                      <a16:creationId xmlns:a16="http://schemas.microsoft.com/office/drawing/2014/main" id="{0109BE2C-BAD5-4279-8796-4206A687A64B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0" name="Groep 369">
                  <a:extLst>
                    <a:ext uri="{FF2B5EF4-FFF2-40B4-BE49-F238E27FC236}">
                      <a16:creationId xmlns:a16="http://schemas.microsoft.com/office/drawing/2014/main" id="{67173C4E-6CBE-4F18-9824-1ED97DD72100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71" name="Vrije vorm: vorm 370">
                    <a:extLst>
                      <a:ext uri="{FF2B5EF4-FFF2-40B4-BE49-F238E27FC236}">
                        <a16:creationId xmlns:a16="http://schemas.microsoft.com/office/drawing/2014/main" id="{7D6D7430-D96E-419B-9785-74E4F3CCCD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72" name="Groep 371">
                    <a:extLst>
                      <a:ext uri="{FF2B5EF4-FFF2-40B4-BE49-F238E27FC236}">
                        <a16:creationId xmlns:a16="http://schemas.microsoft.com/office/drawing/2014/main" id="{075A2817-54F0-49BD-8404-2E53D0C4C24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73" name="Ovaal 372">
                      <a:extLst>
                        <a:ext uri="{FF2B5EF4-FFF2-40B4-BE49-F238E27FC236}">
                          <a16:creationId xmlns:a16="http://schemas.microsoft.com/office/drawing/2014/main" id="{659A30BF-37DE-4D4E-B230-FB1C76C40831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4" name="Gelijkbenige driehoek 34">
                      <a:extLst>
                        <a:ext uri="{FF2B5EF4-FFF2-40B4-BE49-F238E27FC236}">
                          <a16:creationId xmlns:a16="http://schemas.microsoft.com/office/drawing/2014/main" id="{C2E3FC67-D799-4AE6-A12D-3FA60A2CA8D3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42" name="Groep 341">
              <a:extLst>
                <a:ext uri="{FF2B5EF4-FFF2-40B4-BE49-F238E27FC236}">
                  <a16:creationId xmlns:a16="http://schemas.microsoft.com/office/drawing/2014/main" id="{734F912F-FF8E-42A3-B5EB-A97735682670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45" name="Rechthoek 344">
                <a:extLst>
                  <a:ext uri="{FF2B5EF4-FFF2-40B4-BE49-F238E27FC236}">
                    <a16:creationId xmlns:a16="http://schemas.microsoft.com/office/drawing/2014/main" id="{776C683D-FE2B-4C6B-BCAA-45334D5CF56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6" name="Rechthoek 345">
                <a:extLst>
                  <a:ext uri="{FF2B5EF4-FFF2-40B4-BE49-F238E27FC236}">
                    <a16:creationId xmlns:a16="http://schemas.microsoft.com/office/drawing/2014/main" id="{5310ACC6-A6FF-4DBD-A621-50E7B9F9785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Tekstvak 346">
                <a:extLst>
                  <a:ext uri="{FF2B5EF4-FFF2-40B4-BE49-F238E27FC236}">
                    <a16:creationId xmlns:a16="http://schemas.microsoft.com/office/drawing/2014/main" id="{026D39C9-A0E3-47D8-AEED-875A48FC3B5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48" name="Tekstvak 347">
                <a:extLst>
                  <a:ext uri="{FF2B5EF4-FFF2-40B4-BE49-F238E27FC236}">
                    <a16:creationId xmlns:a16="http://schemas.microsoft.com/office/drawing/2014/main" id="{FA113B7D-6A1C-4A2C-AA4D-A7706B42E90A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49" name="Vrije vorm: vorm 348">
                <a:extLst>
                  <a:ext uri="{FF2B5EF4-FFF2-40B4-BE49-F238E27FC236}">
                    <a16:creationId xmlns:a16="http://schemas.microsoft.com/office/drawing/2014/main" id="{0E336BCF-BECD-4425-A4CE-F2224933ACD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EB52431D-AC3F-43AD-92D9-5AA1A16787B6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C200E27E-B195-4ED3-A994-4DEC25E850D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hthoek 47">
                  <a:extLst>
                    <a:ext uri="{FF2B5EF4-FFF2-40B4-BE49-F238E27FC236}">
                      <a16:creationId xmlns:a16="http://schemas.microsoft.com/office/drawing/2014/main" id="{C0036CF8-9F75-4F43-B60A-3837375E6E2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8" name="Rechthoek 47">
                  <a:extLst>
                    <a:ext uri="{FF2B5EF4-FFF2-40B4-BE49-F238E27FC236}">
                      <a16:creationId xmlns:a16="http://schemas.microsoft.com/office/drawing/2014/main" id="{990498DD-EC5E-4804-8AA9-ABBB85BC12B9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9" name="Koorde 358">
                  <a:extLst>
                    <a:ext uri="{FF2B5EF4-FFF2-40B4-BE49-F238E27FC236}">
                      <a16:creationId xmlns:a16="http://schemas.microsoft.com/office/drawing/2014/main" id="{577D8D5A-0339-430D-821D-C4AFFA0E1C47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1" name="Groep 350">
                <a:extLst>
                  <a:ext uri="{FF2B5EF4-FFF2-40B4-BE49-F238E27FC236}">
                    <a16:creationId xmlns:a16="http://schemas.microsoft.com/office/drawing/2014/main" id="{A22C4CAB-3F3C-431C-A1C8-C9CD210E3975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52" name="Rechthoek 351">
                  <a:extLst>
                    <a:ext uri="{FF2B5EF4-FFF2-40B4-BE49-F238E27FC236}">
                      <a16:creationId xmlns:a16="http://schemas.microsoft.com/office/drawing/2014/main" id="{313C4888-7BDE-4191-AB9A-EAD72EA84E9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hthoek 352">
                  <a:extLst>
                    <a:ext uri="{FF2B5EF4-FFF2-40B4-BE49-F238E27FC236}">
                      <a16:creationId xmlns:a16="http://schemas.microsoft.com/office/drawing/2014/main" id="{C4107B06-21DE-4E60-911A-0C02F7246FD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Ovaal 353">
                  <a:extLst>
                    <a:ext uri="{FF2B5EF4-FFF2-40B4-BE49-F238E27FC236}">
                      <a16:creationId xmlns:a16="http://schemas.microsoft.com/office/drawing/2014/main" id="{CD71EFB5-2050-4348-A814-76C4C167BBB9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hthoek 47">
                  <a:extLst>
                    <a:ext uri="{FF2B5EF4-FFF2-40B4-BE49-F238E27FC236}">
                      <a16:creationId xmlns:a16="http://schemas.microsoft.com/office/drawing/2014/main" id="{B6625BCC-7786-4CF4-974D-BF5A5D57E2D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43" name="Ovaal 342">
              <a:extLst>
                <a:ext uri="{FF2B5EF4-FFF2-40B4-BE49-F238E27FC236}">
                  <a16:creationId xmlns:a16="http://schemas.microsoft.com/office/drawing/2014/main" id="{2D223078-44D2-4654-B239-979726A4046A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44" name="Rechthoek 343">
              <a:extLst>
                <a:ext uri="{FF2B5EF4-FFF2-40B4-BE49-F238E27FC236}">
                  <a16:creationId xmlns:a16="http://schemas.microsoft.com/office/drawing/2014/main" id="{A961E7DA-180A-46E6-BAC8-68168089E812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156" name="INSTRUCTION">
            <a:extLst>
              <a:ext uri="{FF2B5EF4-FFF2-40B4-BE49-F238E27FC236}">
                <a16:creationId xmlns:a16="http://schemas.microsoft.com/office/drawing/2014/main" id="{269C8C6C-FADE-4DF4-B62C-54BBF45181E0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157" name="Rechthoek 435">
              <a:extLst>
                <a:ext uri="{FF2B5EF4-FFF2-40B4-BE49-F238E27FC236}">
                  <a16:creationId xmlns:a16="http://schemas.microsoft.com/office/drawing/2014/main" id="{120ABE16-6153-4EDF-B90B-6F0AB5ECEC3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8" name="Ovaal 436">
              <a:extLst>
                <a:ext uri="{FF2B5EF4-FFF2-40B4-BE49-F238E27FC236}">
                  <a16:creationId xmlns:a16="http://schemas.microsoft.com/office/drawing/2014/main" id="{D8BB15F9-9CFB-4E67-8AD9-44EEB7487DD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9" name="Rechthoek 437">
              <a:extLst>
                <a:ext uri="{FF2B5EF4-FFF2-40B4-BE49-F238E27FC236}">
                  <a16:creationId xmlns:a16="http://schemas.microsoft.com/office/drawing/2014/main" id="{ED7740BE-8817-406B-9F1C-B4CF7139CDA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0" name="Ovaal 438">
              <a:extLst>
                <a:ext uri="{FF2B5EF4-FFF2-40B4-BE49-F238E27FC236}">
                  <a16:creationId xmlns:a16="http://schemas.microsoft.com/office/drawing/2014/main" id="{05A47EDE-3C36-4566-8033-EF64D4CB1AB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1" name="Rechthoek 439">
              <a:extLst>
                <a:ext uri="{FF2B5EF4-FFF2-40B4-BE49-F238E27FC236}">
                  <a16:creationId xmlns:a16="http://schemas.microsoft.com/office/drawing/2014/main" id="{C6B62618-8CC3-432C-BD41-A2F9D9147763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2" name="Rechthoek 440">
              <a:extLst>
                <a:ext uri="{FF2B5EF4-FFF2-40B4-BE49-F238E27FC236}">
                  <a16:creationId xmlns:a16="http://schemas.microsoft.com/office/drawing/2014/main" id="{E76A428C-441C-4907-820A-6B9D17AD06B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3" name="Ovaal 441">
              <a:extLst>
                <a:ext uri="{FF2B5EF4-FFF2-40B4-BE49-F238E27FC236}">
                  <a16:creationId xmlns:a16="http://schemas.microsoft.com/office/drawing/2014/main" id="{90004B9D-058F-414F-84AA-55A957166D9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4" name="Rechthoek 442">
              <a:extLst>
                <a:ext uri="{FF2B5EF4-FFF2-40B4-BE49-F238E27FC236}">
                  <a16:creationId xmlns:a16="http://schemas.microsoft.com/office/drawing/2014/main" id="{661B2977-69FA-4D60-8D91-806E22D840A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5" name="Ovaal 443">
              <a:extLst>
                <a:ext uri="{FF2B5EF4-FFF2-40B4-BE49-F238E27FC236}">
                  <a16:creationId xmlns:a16="http://schemas.microsoft.com/office/drawing/2014/main" id="{F667AD8B-70AB-43BF-A5F2-F006D1F7729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6" name="Rechthoek 444">
              <a:extLst>
                <a:ext uri="{FF2B5EF4-FFF2-40B4-BE49-F238E27FC236}">
                  <a16:creationId xmlns:a16="http://schemas.microsoft.com/office/drawing/2014/main" id="{F8CD583C-4F5B-40B8-AC7F-E780FCA92D5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67" name="Ovaal 445">
              <a:extLst>
                <a:ext uri="{FF2B5EF4-FFF2-40B4-BE49-F238E27FC236}">
                  <a16:creationId xmlns:a16="http://schemas.microsoft.com/office/drawing/2014/main" id="{95780713-B9B9-468C-BA53-C9724ED6312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8" name="Rechthoek 446">
              <a:extLst>
                <a:ext uri="{FF2B5EF4-FFF2-40B4-BE49-F238E27FC236}">
                  <a16:creationId xmlns:a16="http://schemas.microsoft.com/office/drawing/2014/main" id="{56C19638-245E-40B4-9EDB-6EB4477E913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169" name="Ovaal 447">
              <a:extLst>
                <a:ext uri="{FF2B5EF4-FFF2-40B4-BE49-F238E27FC236}">
                  <a16:creationId xmlns:a16="http://schemas.microsoft.com/office/drawing/2014/main" id="{E53C63A5-73A3-4D45-9FC4-3B2AA915274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0" name="Rechthoek 448">
              <a:extLst>
                <a:ext uri="{FF2B5EF4-FFF2-40B4-BE49-F238E27FC236}">
                  <a16:creationId xmlns:a16="http://schemas.microsoft.com/office/drawing/2014/main" id="{395BD608-7551-467F-9D37-28B37722F25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1" name="Ovaal 449">
              <a:extLst>
                <a:ext uri="{FF2B5EF4-FFF2-40B4-BE49-F238E27FC236}">
                  <a16:creationId xmlns:a16="http://schemas.microsoft.com/office/drawing/2014/main" id="{62F08B34-C0CA-44F9-A492-A15C61EB5B8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2" name="Rechthoek 450">
              <a:extLst>
                <a:ext uri="{FF2B5EF4-FFF2-40B4-BE49-F238E27FC236}">
                  <a16:creationId xmlns:a16="http://schemas.microsoft.com/office/drawing/2014/main" id="{C259D485-116C-4CFB-B38B-CE1D031A18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3" name="Ovaal 451">
              <a:extLst>
                <a:ext uri="{FF2B5EF4-FFF2-40B4-BE49-F238E27FC236}">
                  <a16:creationId xmlns:a16="http://schemas.microsoft.com/office/drawing/2014/main" id="{7AEC474C-28D3-46E7-883C-64BCE3C7832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4" name="Rechthoek 452">
              <a:extLst>
                <a:ext uri="{FF2B5EF4-FFF2-40B4-BE49-F238E27FC236}">
                  <a16:creationId xmlns:a16="http://schemas.microsoft.com/office/drawing/2014/main" id="{7C07E269-4A6B-45ED-9134-AC31C62AD10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175" name="Ovaal 453">
              <a:extLst>
                <a:ext uri="{FF2B5EF4-FFF2-40B4-BE49-F238E27FC236}">
                  <a16:creationId xmlns:a16="http://schemas.microsoft.com/office/drawing/2014/main" id="{20386AEE-2D07-429E-969C-332B3BA9BB4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6" name="Rechthoek 454">
              <a:extLst>
                <a:ext uri="{FF2B5EF4-FFF2-40B4-BE49-F238E27FC236}">
                  <a16:creationId xmlns:a16="http://schemas.microsoft.com/office/drawing/2014/main" id="{4BD8AB53-7020-41AD-8005-8D8DED4FB43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177" name="VOORBEELD">
              <a:extLst>
                <a:ext uri="{FF2B5EF4-FFF2-40B4-BE49-F238E27FC236}">
                  <a16:creationId xmlns:a16="http://schemas.microsoft.com/office/drawing/2014/main" id="{D9E30F4E-95C4-41DC-BC04-4C5973C534F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78" name="Rechthoek 458">
                <a:extLst>
                  <a:ext uri="{FF2B5EF4-FFF2-40B4-BE49-F238E27FC236}">
                    <a16:creationId xmlns:a16="http://schemas.microsoft.com/office/drawing/2014/main" id="{3E4D637D-9E6E-47E3-90C2-F597A7CFE6D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9" name="Rechthoek 459">
                <a:extLst>
                  <a:ext uri="{FF2B5EF4-FFF2-40B4-BE49-F238E27FC236}">
                    <a16:creationId xmlns:a16="http://schemas.microsoft.com/office/drawing/2014/main" id="{C306D05F-247D-4043-BC3F-7968139EFF0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0" name="Groep 460">
                <a:extLst>
                  <a:ext uri="{FF2B5EF4-FFF2-40B4-BE49-F238E27FC236}">
                    <a16:creationId xmlns:a16="http://schemas.microsoft.com/office/drawing/2014/main" id="{BE85AF0D-F623-4FC1-BA92-67763A9D387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77" name="Groep 491">
                  <a:extLst>
                    <a:ext uri="{FF2B5EF4-FFF2-40B4-BE49-F238E27FC236}">
                      <a16:creationId xmlns:a16="http://schemas.microsoft.com/office/drawing/2014/main" id="{97510BB6-8CDF-448C-A1FD-90603812458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9" name="Rechte verbindingslijn 493">
                    <a:extLst>
                      <a:ext uri="{FF2B5EF4-FFF2-40B4-BE49-F238E27FC236}">
                        <a16:creationId xmlns:a16="http://schemas.microsoft.com/office/drawing/2014/main" id="{0FA22B54-D27B-4612-B933-674729BF4C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494">
                    <a:extLst>
                      <a:ext uri="{FF2B5EF4-FFF2-40B4-BE49-F238E27FC236}">
                        <a16:creationId xmlns:a16="http://schemas.microsoft.com/office/drawing/2014/main" id="{638FCCDC-A467-485A-ACD5-3342D8DB73E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95">
                    <a:extLst>
                      <a:ext uri="{FF2B5EF4-FFF2-40B4-BE49-F238E27FC236}">
                        <a16:creationId xmlns:a16="http://schemas.microsoft.com/office/drawing/2014/main" id="{5ED5FC19-D0FF-4030-B7D7-1E2651B02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96">
                    <a:extLst>
                      <a:ext uri="{FF2B5EF4-FFF2-40B4-BE49-F238E27FC236}">
                        <a16:creationId xmlns:a16="http://schemas.microsoft.com/office/drawing/2014/main" id="{C59B829F-9038-43D0-848C-5DE8DBF7BE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7">
                    <a:extLst>
                      <a:ext uri="{FF2B5EF4-FFF2-40B4-BE49-F238E27FC236}">
                        <a16:creationId xmlns:a16="http://schemas.microsoft.com/office/drawing/2014/main" id="{D028D0D9-FDE6-4C06-AE6F-2B745490EE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8" name="Pijl: rechts 492">
                  <a:extLst>
                    <a:ext uri="{FF2B5EF4-FFF2-40B4-BE49-F238E27FC236}">
                      <a16:creationId xmlns:a16="http://schemas.microsoft.com/office/drawing/2014/main" id="{871F1693-F1A9-4493-9110-AF99D460D53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1" name="Groep 461">
                <a:extLst>
                  <a:ext uri="{FF2B5EF4-FFF2-40B4-BE49-F238E27FC236}">
                    <a16:creationId xmlns:a16="http://schemas.microsoft.com/office/drawing/2014/main" id="{A985A9AF-8C15-495E-B006-C9E7AFCD187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0" name="Groep 484">
                  <a:extLst>
                    <a:ext uri="{FF2B5EF4-FFF2-40B4-BE49-F238E27FC236}">
                      <a16:creationId xmlns:a16="http://schemas.microsoft.com/office/drawing/2014/main" id="{5CF062A9-C1BC-40F9-931D-077702455EB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2" name="Rechte verbindingslijn 486">
                    <a:extLst>
                      <a:ext uri="{FF2B5EF4-FFF2-40B4-BE49-F238E27FC236}">
                        <a16:creationId xmlns:a16="http://schemas.microsoft.com/office/drawing/2014/main" id="{011FC13A-5D17-4B9C-9AC9-B748CF95EB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487">
                    <a:extLst>
                      <a:ext uri="{FF2B5EF4-FFF2-40B4-BE49-F238E27FC236}">
                        <a16:creationId xmlns:a16="http://schemas.microsoft.com/office/drawing/2014/main" id="{D87859A0-589D-400D-AF90-FAA6CC808F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8">
                    <a:extLst>
                      <a:ext uri="{FF2B5EF4-FFF2-40B4-BE49-F238E27FC236}">
                        <a16:creationId xmlns:a16="http://schemas.microsoft.com/office/drawing/2014/main" id="{15B2C4E5-9B42-42C1-A7AF-5547B9E519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9">
                    <a:extLst>
                      <a:ext uri="{FF2B5EF4-FFF2-40B4-BE49-F238E27FC236}">
                        <a16:creationId xmlns:a16="http://schemas.microsoft.com/office/drawing/2014/main" id="{E6377244-0803-46C5-A51E-71E2408F29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90">
                    <a:extLst>
                      <a:ext uri="{FF2B5EF4-FFF2-40B4-BE49-F238E27FC236}">
                        <a16:creationId xmlns:a16="http://schemas.microsoft.com/office/drawing/2014/main" id="{FFCCF68D-E116-4CD0-8875-DC5653A67A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1" name="Pijl: rechts 485">
                  <a:extLst>
                    <a:ext uri="{FF2B5EF4-FFF2-40B4-BE49-F238E27FC236}">
                      <a16:creationId xmlns:a16="http://schemas.microsoft.com/office/drawing/2014/main" id="{617CD89E-D832-40D5-9AD3-EDD0DD299E3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2" name="Rechte verbindingslijn 462">
                <a:extLst>
                  <a:ext uri="{FF2B5EF4-FFF2-40B4-BE49-F238E27FC236}">
                    <a16:creationId xmlns:a16="http://schemas.microsoft.com/office/drawing/2014/main" id="{A7C6B672-7F8F-42C3-ADFE-09EADABE23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3" name="Rechte verbindingslijn 463">
                <a:extLst>
                  <a:ext uri="{FF2B5EF4-FFF2-40B4-BE49-F238E27FC236}">
                    <a16:creationId xmlns:a16="http://schemas.microsoft.com/office/drawing/2014/main" id="{5C5EE19C-A012-42C9-A8B2-5B98BE91A4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4" name="Rechthoek 464">
                <a:extLst>
                  <a:ext uri="{FF2B5EF4-FFF2-40B4-BE49-F238E27FC236}">
                    <a16:creationId xmlns:a16="http://schemas.microsoft.com/office/drawing/2014/main" id="{64C29BED-84D4-4304-BD25-B7765F1F2C8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85" name="Rechthoek 465">
                <a:extLst>
                  <a:ext uri="{FF2B5EF4-FFF2-40B4-BE49-F238E27FC236}">
                    <a16:creationId xmlns:a16="http://schemas.microsoft.com/office/drawing/2014/main" id="{914D709E-18D7-4B13-8040-55B7A485A5F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86" name="Groep 466">
                <a:extLst>
                  <a:ext uri="{FF2B5EF4-FFF2-40B4-BE49-F238E27FC236}">
                    <a16:creationId xmlns:a16="http://schemas.microsoft.com/office/drawing/2014/main" id="{DC50CD64-5032-44ED-9AF9-3BA6EEEC664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96" name="Rechthoek 476">
                  <a:extLst>
                    <a:ext uri="{FF2B5EF4-FFF2-40B4-BE49-F238E27FC236}">
                      <a16:creationId xmlns:a16="http://schemas.microsoft.com/office/drawing/2014/main" id="{613D8E73-8A7E-413D-AFA0-DA44E1E196F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477">
                  <a:extLst>
                    <a:ext uri="{FF2B5EF4-FFF2-40B4-BE49-F238E27FC236}">
                      <a16:creationId xmlns:a16="http://schemas.microsoft.com/office/drawing/2014/main" id="{D79BCBCB-CD68-4BEA-86D7-64D55BCD2F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5" name="Rechte verbindingslijn 479">
                    <a:extLst>
                      <a:ext uri="{FF2B5EF4-FFF2-40B4-BE49-F238E27FC236}">
                        <a16:creationId xmlns:a16="http://schemas.microsoft.com/office/drawing/2014/main" id="{314E368B-D70A-43FE-B104-024207D5E4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480">
                    <a:extLst>
                      <a:ext uri="{FF2B5EF4-FFF2-40B4-BE49-F238E27FC236}">
                        <a16:creationId xmlns:a16="http://schemas.microsoft.com/office/drawing/2014/main" id="{3BFCD5C4-4554-443D-BB01-87A8F81468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81">
                    <a:extLst>
                      <a:ext uri="{FF2B5EF4-FFF2-40B4-BE49-F238E27FC236}">
                        <a16:creationId xmlns:a16="http://schemas.microsoft.com/office/drawing/2014/main" id="{C08FA247-2E83-4F58-8FF0-4669CA6C5A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82">
                    <a:extLst>
                      <a:ext uri="{FF2B5EF4-FFF2-40B4-BE49-F238E27FC236}">
                        <a16:creationId xmlns:a16="http://schemas.microsoft.com/office/drawing/2014/main" id="{49FA4938-BF68-49FB-B489-473BD014CD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483">
                    <a:extLst>
                      <a:ext uri="{FF2B5EF4-FFF2-40B4-BE49-F238E27FC236}">
                        <a16:creationId xmlns:a16="http://schemas.microsoft.com/office/drawing/2014/main" id="{BA8286F9-1739-4665-839C-E26F5F7078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8" name="Pijl: rechts 478">
                  <a:extLst>
                    <a:ext uri="{FF2B5EF4-FFF2-40B4-BE49-F238E27FC236}">
                      <a16:creationId xmlns:a16="http://schemas.microsoft.com/office/drawing/2014/main" id="{27468D62-80C9-448E-92A7-E60034221F7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7" name="Groep 467">
                <a:extLst>
                  <a:ext uri="{FF2B5EF4-FFF2-40B4-BE49-F238E27FC236}">
                    <a16:creationId xmlns:a16="http://schemas.microsoft.com/office/drawing/2014/main" id="{BCC6D9A2-7287-445E-BA5D-3418430F5EE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88" name="Rechthoek 468">
                  <a:extLst>
                    <a:ext uri="{FF2B5EF4-FFF2-40B4-BE49-F238E27FC236}">
                      <a16:creationId xmlns:a16="http://schemas.microsoft.com/office/drawing/2014/main" id="{431EC37D-6EDB-4CF1-AAE5-68C2E5EC27D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9" name="Groep 469">
                  <a:extLst>
                    <a:ext uri="{FF2B5EF4-FFF2-40B4-BE49-F238E27FC236}">
                      <a16:creationId xmlns:a16="http://schemas.microsoft.com/office/drawing/2014/main" id="{E5E1BE1A-E2AE-48B2-B9F1-9337DB0274A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1" name="Rechte verbindingslijn 471">
                    <a:extLst>
                      <a:ext uri="{FF2B5EF4-FFF2-40B4-BE49-F238E27FC236}">
                        <a16:creationId xmlns:a16="http://schemas.microsoft.com/office/drawing/2014/main" id="{57E0AC59-7592-4140-8161-98689E486A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472">
                    <a:extLst>
                      <a:ext uri="{FF2B5EF4-FFF2-40B4-BE49-F238E27FC236}">
                        <a16:creationId xmlns:a16="http://schemas.microsoft.com/office/drawing/2014/main" id="{F9414D43-F75C-480C-8728-440FED3AC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473">
                    <a:extLst>
                      <a:ext uri="{FF2B5EF4-FFF2-40B4-BE49-F238E27FC236}">
                        <a16:creationId xmlns:a16="http://schemas.microsoft.com/office/drawing/2014/main" id="{789DCD54-EF72-4E67-B29E-68636C712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474">
                    <a:extLst>
                      <a:ext uri="{FF2B5EF4-FFF2-40B4-BE49-F238E27FC236}">
                        <a16:creationId xmlns:a16="http://schemas.microsoft.com/office/drawing/2014/main" id="{39A2CA4A-04C0-47C6-922D-0FBF3EF389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5" name="Rechte verbindingslijn 475">
                    <a:extLst>
                      <a:ext uri="{FF2B5EF4-FFF2-40B4-BE49-F238E27FC236}">
                        <a16:creationId xmlns:a16="http://schemas.microsoft.com/office/drawing/2014/main" id="{D836D374-B911-4A0A-96B6-E033D5491F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0" name="Pijl: rechts 470">
                  <a:extLst>
                    <a:ext uri="{FF2B5EF4-FFF2-40B4-BE49-F238E27FC236}">
                      <a16:creationId xmlns:a16="http://schemas.microsoft.com/office/drawing/2014/main" id="{4BBDEA9F-990C-408C-8AE0-7C1595710B1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34217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Afbeelding 228" descr="Afbeelding met voedsel&#10;&#10;Automatisch gegenereerde beschrijving">
            <a:extLst>
              <a:ext uri="{FF2B5EF4-FFF2-40B4-BE49-F238E27FC236}">
                <a16:creationId xmlns:a16="http://schemas.microsoft.com/office/drawing/2014/main" id="{E1D62B9B-9E74-403C-B761-EB145F116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00" y="792000"/>
            <a:ext cx="4907999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92000" y="1650648"/>
            <a:ext cx="4908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DEBE-C34E-4559-A12F-CA0C688AD6DE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(M)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1999" y="1218647"/>
            <a:ext cx="4900854" cy="4530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57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6854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854" y="393918"/>
            <a:ext cx="4908000" cy="4959518"/>
          </a:xfrm>
          <a:solidFill>
            <a:schemeClr val="bg1">
              <a:lumMod val="95000"/>
            </a:schemeClr>
          </a:solidFill>
        </p:spPr>
        <p:txBody>
          <a:bodyPr lIns="432000" tIns="180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230" name="Groep 229">
            <a:extLst>
              <a:ext uri="{FF2B5EF4-FFF2-40B4-BE49-F238E27FC236}">
                <a16:creationId xmlns:a16="http://schemas.microsoft.com/office/drawing/2014/main" id="{C67D661D-56C4-43B7-9BD6-267D22BE74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231" name="Vrije vorm: vorm 230">
              <a:extLst>
                <a:ext uri="{FF2B5EF4-FFF2-40B4-BE49-F238E27FC236}">
                  <a16:creationId xmlns:a16="http://schemas.microsoft.com/office/drawing/2014/main" id="{F43615DE-B6F9-4CB6-861B-D72D39AAF58D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2" name="Vrije vorm: vorm 231">
              <a:extLst>
                <a:ext uri="{FF2B5EF4-FFF2-40B4-BE49-F238E27FC236}">
                  <a16:creationId xmlns:a16="http://schemas.microsoft.com/office/drawing/2014/main" id="{21815C7E-55D3-4F17-9BF6-86B59F23215B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3" name="Vrije vorm: vorm 232">
              <a:extLst>
                <a:ext uri="{FF2B5EF4-FFF2-40B4-BE49-F238E27FC236}">
                  <a16:creationId xmlns:a16="http://schemas.microsoft.com/office/drawing/2014/main" id="{93862052-8486-4D85-870F-5F3133E0F2AE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4" name="Vrije vorm: vorm 233">
              <a:extLst>
                <a:ext uri="{FF2B5EF4-FFF2-40B4-BE49-F238E27FC236}">
                  <a16:creationId xmlns:a16="http://schemas.microsoft.com/office/drawing/2014/main" id="{B1AE00C0-0ACC-4281-900E-58ADCB2B4602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5" name="Vrije vorm: vorm 234">
              <a:extLst>
                <a:ext uri="{FF2B5EF4-FFF2-40B4-BE49-F238E27FC236}">
                  <a16:creationId xmlns:a16="http://schemas.microsoft.com/office/drawing/2014/main" id="{56C7AD37-8C19-46DA-95D7-1C774C927E1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6" name="Vrije vorm: vorm 235">
              <a:extLst>
                <a:ext uri="{FF2B5EF4-FFF2-40B4-BE49-F238E27FC236}">
                  <a16:creationId xmlns:a16="http://schemas.microsoft.com/office/drawing/2014/main" id="{7D717760-DD0D-42E2-BA3D-5E04FD30FF55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22" name="INSTRUCTION">
            <a:extLst>
              <a:ext uri="{FF2B5EF4-FFF2-40B4-BE49-F238E27FC236}">
                <a16:creationId xmlns:a16="http://schemas.microsoft.com/office/drawing/2014/main" id="{ADDFF1E7-4038-4E9B-B88D-E0992E811732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223" name="Rechthoek 222">
              <a:extLst>
                <a:ext uri="{FF2B5EF4-FFF2-40B4-BE49-F238E27FC236}">
                  <a16:creationId xmlns:a16="http://schemas.microsoft.com/office/drawing/2014/main" id="{F304C32E-BF97-4184-B708-1F00CA6427A1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8BE47076-7C65-447E-851B-F233A6A95826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0624440-AE0E-483E-997B-08D3D7765DB6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F66A6969-50D4-497C-AF50-1D0FFABABEF8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A09FD0B4-B3BC-469B-BF9D-1D5083C08EEF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4E215519-488C-4984-A344-00D956A8F68F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E1BE2639-881F-4D67-AC49-24D9DFED1796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B4899A42-7EDD-4261-AAB8-D849FB3693E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0" name="Rechte verbindingslijn 359">
                <a:extLst>
                  <a:ext uri="{FF2B5EF4-FFF2-40B4-BE49-F238E27FC236}">
                    <a16:creationId xmlns:a16="http://schemas.microsoft.com/office/drawing/2014/main" id="{2B297398-B68F-41B5-AA78-79BB7E002C2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1" name="Gelijkbenige driehoek 360">
                <a:extLst>
                  <a:ext uri="{FF2B5EF4-FFF2-40B4-BE49-F238E27FC236}">
                    <a16:creationId xmlns:a16="http://schemas.microsoft.com/office/drawing/2014/main" id="{2EEBC0D7-D73A-4D99-8B5F-33B64263639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0" name="Ovaal 309">
              <a:extLst>
                <a:ext uri="{FF2B5EF4-FFF2-40B4-BE49-F238E27FC236}">
                  <a16:creationId xmlns:a16="http://schemas.microsoft.com/office/drawing/2014/main" id="{7B4C9A13-235C-402E-8B4F-1D37CE54A275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1" name="Rechthoek 310">
              <a:extLst>
                <a:ext uri="{FF2B5EF4-FFF2-40B4-BE49-F238E27FC236}">
                  <a16:creationId xmlns:a16="http://schemas.microsoft.com/office/drawing/2014/main" id="{A1CE2208-6F13-4A32-A06F-76275C635D64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12" name="ICOON_info">
              <a:extLst>
                <a:ext uri="{FF2B5EF4-FFF2-40B4-BE49-F238E27FC236}">
                  <a16:creationId xmlns:a16="http://schemas.microsoft.com/office/drawing/2014/main" id="{C35B3604-E082-45AA-B8F9-D5B9DFDAE995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57" name="Ovaal 356">
                <a:extLst>
                  <a:ext uri="{FF2B5EF4-FFF2-40B4-BE49-F238E27FC236}">
                    <a16:creationId xmlns:a16="http://schemas.microsoft.com/office/drawing/2014/main" id="{20CFA756-9B64-45BF-8D38-374240C5283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" name="Graphic 163" descr="Informatie">
                <a:extLst>
                  <a:ext uri="{FF2B5EF4-FFF2-40B4-BE49-F238E27FC236}">
                    <a16:creationId xmlns:a16="http://schemas.microsoft.com/office/drawing/2014/main" id="{59183B24-9D26-4C00-8746-75E4387FC2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AE1F18A5-5F60-4380-BDC1-17850F44A23C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3C4570B0-7825-49C8-BBE9-30B97D7AAB51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5D8BC185-BEA6-423B-9FA9-29D6549090AD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Tekstvak 333">
                <a:extLst>
                  <a:ext uri="{FF2B5EF4-FFF2-40B4-BE49-F238E27FC236}">
                    <a16:creationId xmlns:a16="http://schemas.microsoft.com/office/drawing/2014/main" id="{0B2F23BE-0395-4C82-99FB-22517568DC5E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0159A529-C138-452C-A121-1C33131EE3C0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36" name="Vrije vorm: vorm 335">
                <a:extLst>
                  <a:ext uri="{FF2B5EF4-FFF2-40B4-BE49-F238E27FC236}">
                    <a16:creationId xmlns:a16="http://schemas.microsoft.com/office/drawing/2014/main" id="{18468C30-ADCB-4E04-BA06-EB18D7361672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CA9555B7-716F-4843-A0F0-888125C25818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47" name="Rechthoek: afgeronde hoeken 346">
                  <a:extLst>
                    <a:ext uri="{FF2B5EF4-FFF2-40B4-BE49-F238E27FC236}">
                      <a16:creationId xmlns:a16="http://schemas.microsoft.com/office/drawing/2014/main" id="{FBA1E557-4C77-425E-9AE9-A76E2DDFAA52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8" name="Rechthoek: afgeronde hoeken 347">
                  <a:extLst>
                    <a:ext uri="{FF2B5EF4-FFF2-40B4-BE49-F238E27FC236}">
                      <a16:creationId xmlns:a16="http://schemas.microsoft.com/office/drawing/2014/main" id="{2FB489FF-DB57-4D11-982A-C7EEF3A49AB9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9" name="Groep 348">
                  <a:extLst>
                    <a:ext uri="{FF2B5EF4-FFF2-40B4-BE49-F238E27FC236}">
                      <a16:creationId xmlns:a16="http://schemas.microsoft.com/office/drawing/2014/main" id="{5CE76772-862D-4D94-832A-3F4CD5472A6C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5" name="Rechthoek 354">
                    <a:extLst>
                      <a:ext uri="{FF2B5EF4-FFF2-40B4-BE49-F238E27FC236}">
                        <a16:creationId xmlns:a16="http://schemas.microsoft.com/office/drawing/2014/main" id="{DF1DC042-14CE-4026-A1DE-16BD6A887F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6" name="Pijl: punthaak 355">
                    <a:extLst>
                      <a:ext uri="{FF2B5EF4-FFF2-40B4-BE49-F238E27FC236}">
                        <a16:creationId xmlns:a16="http://schemas.microsoft.com/office/drawing/2014/main" id="{0A00D267-341E-40F2-A185-3D7A91358EC5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0" name="Groep 349">
                  <a:extLst>
                    <a:ext uri="{FF2B5EF4-FFF2-40B4-BE49-F238E27FC236}">
                      <a16:creationId xmlns:a16="http://schemas.microsoft.com/office/drawing/2014/main" id="{76BF9772-6611-42B7-96A9-A3F4AD2DC3E0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3" name="Rechthoek 352">
                    <a:extLst>
                      <a:ext uri="{FF2B5EF4-FFF2-40B4-BE49-F238E27FC236}">
                        <a16:creationId xmlns:a16="http://schemas.microsoft.com/office/drawing/2014/main" id="{1205767A-7127-4D53-B0B2-1A25DF328D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4" name="Pijl: punthaak 353">
                    <a:extLst>
                      <a:ext uri="{FF2B5EF4-FFF2-40B4-BE49-F238E27FC236}">
                        <a16:creationId xmlns:a16="http://schemas.microsoft.com/office/drawing/2014/main" id="{DCA214FE-6E10-4B7B-980E-DBE774B992FE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51" name="Rechte verbindingslijn 350">
                  <a:extLst>
                    <a:ext uri="{FF2B5EF4-FFF2-40B4-BE49-F238E27FC236}">
                      <a16:creationId xmlns:a16="http://schemas.microsoft.com/office/drawing/2014/main" id="{6F1BB2EF-0EA0-4FD6-8E15-3A0667BE067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52" name="Rechte verbindingslijn 351">
                  <a:extLst>
                    <a:ext uri="{FF2B5EF4-FFF2-40B4-BE49-F238E27FC236}">
                      <a16:creationId xmlns:a16="http://schemas.microsoft.com/office/drawing/2014/main" id="{4B21B49C-D762-4269-BD74-81C9576244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48F44D83-BDEB-40BB-84AF-3DA6130C7331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39" name="Vrije vorm: vorm 338">
                  <a:extLst>
                    <a:ext uri="{FF2B5EF4-FFF2-40B4-BE49-F238E27FC236}">
                      <a16:creationId xmlns:a16="http://schemas.microsoft.com/office/drawing/2014/main" id="{9C2890BA-723B-4006-A8A2-156C7482F86B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0" name="Rechthoek: afgeronde hoeken 339">
                  <a:extLst>
                    <a:ext uri="{FF2B5EF4-FFF2-40B4-BE49-F238E27FC236}">
                      <a16:creationId xmlns:a16="http://schemas.microsoft.com/office/drawing/2014/main" id="{68856F9A-3454-47DB-B2FD-A2D9C7DFA43B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Vrije vorm: vorm 340">
                  <a:extLst>
                    <a:ext uri="{FF2B5EF4-FFF2-40B4-BE49-F238E27FC236}">
                      <a16:creationId xmlns:a16="http://schemas.microsoft.com/office/drawing/2014/main" id="{CBFA6526-0D71-451D-925E-ADFA1C47993E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2" name="Groep 341">
                  <a:extLst>
                    <a:ext uri="{FF2B5EF4-FFF2-40B4-BE49-F238E27FC236}">
                      <a16:creationId xmlns:a16="http://schemas.microsoft.com/office/drawing/2014/main" id="{727C5935-E92E-4227-BCA6-1C6F5E322E4F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43" name="Vrije vorm: vorm 342">
                    <a:extLst>
                      <a:ext uri="{FF2B5EF4-FFF2-40B4-BE49-F238E27FC236}">
                        <a16:creationId xmlns:a16="http://schemas.microsoft.com/office/drawing/2014/main" id="{46F8BDC8-15AA-4A3E-A71E-4B7D57833F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44" name="Groep 343">
                    <a:extLst>
                      <a:ext uri="{FF2B5EF4-FFF2-40B4-BE49-F238E27FC236}">
                        <a16:creationId xmlns:a16="http://schemas.microsoft.com/office/drawing/2014/main" id="{80486A0B-B6D9-49E6-A000-ABEA93BDC62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45" name="Ovaal 344">
                      <a:extLst>
                        <a:ext uri="{FF2B5EF4-FFF2-40B4-BE49-F238E27FC236}">
                          <a16:creationId xmlns:a16="http://schemas.microsoft.com/office/drawing/2014/main" id="{BE4AE1A0-6A31-4EA3-98E6-54B43DB3D9E6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46" name="Gelijkbenige driehoek 34">
                      <a:extLst>
                        <a:ext uri="{FF2B5EF4-FFF2-40B4-BE49-F238E27FC236}">
                          <a16:creationId xmlns:a16="http://schemas.microsoft.com/office/drawing/2014/main" id="{CD382674-9724-4FC6-B0ED-38C6979AE69C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14" name="Groep 313">
              <a:extLst>
                <a:ext uri="{FF2B5EF4-FFF2-40B4-BE49-F238E27FC236}">
                  <a16:creationId xmlns:a16="http://schemas.microsoft.com/office/drawing/2014/main" id="{417E7C8F-8BC2-4075-9301-6D6BC3F81DF8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6D87123A-F12D-4970-B007-5D302A39843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C998EB7E-0E3E-4D15-A298-82F75FED7E1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9" name="Tekstvak 318">
                <a:extLst>
                  <a:ext uri="{FF2B5EF4-FFF2-40B4-BE49-F238E27FC236}">
                    <a16:creationId xmlns:a16="http://schemas.microsoft.com/office/drawing/2014/main" id="{C120D23B-CEA0-4699-8C5B-A318E072C78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20" name="Tekstvak 319">
                <a:extLst>
                  <a:ext uri="{FF2B5EF4-FFF2-40B4-BE49-F238E27FC236}">
                    <a16:creationId xmlns:a16="http://schemas.microsoft.com/office/drawing/2014/main" id="{DC5C4A86-553A-4D37-AE04-F4ADAB9A91A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21" name="Vrije vorm: vorm 320">
                <a:extLst>
                  <a:ext uri="{FF2B5EF4-FFF2-40B4-BE49-F238E27FC236}">
                    <a16:creationId xmlns:a16="http://schemas.microsoft.com/office/drawing/2014/main" id="{C49C07B0-C510-4522-A629-2741BAFEFA6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2" name="Groep 321">
                <a:extLst>
                  <a:ext uri="{FF2B5EF4-FFF2-40B4-BE49-F238E27FC236}">
                    <a16:creationId xmlns:a16="http://schemas.microsoft.com/office/drawing/2014/main" id="{7570386F-2D4E-4BEB-B36A-58BDB4FEB7A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28" name="Rechthoek 327">
                  <a:extLst>
                    <a:ext uri="{FF2B5EF4-FFF2-40B4-BE49-F238E27FC236}">
                      <a16:creationId xmlns:a16="http://schemas.microsoft.com/office/drawing/2014/main" id="{C6F406D6-D30A-4859-875D-BBB17D98B01B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 47">
                  <a:extLst>
                    <a:ext uri="{FF2B5EF4-FFF2-40B4-BE49-F238E27FC236}">
                      <a16:creationId xmlns:a16="http://schemas.microsoft.com/office/drawing/2014/main" id="{9DB144B3-E37D-426C-8E75-9B0E5FCE6AD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 47">
                  <a:extLst>
                    <a:ext uri="{FF2B5EF4-FFF2-40B4-BE49-F238E27FC236}">
                      <a16:creationId xmlns:a16="http://schemas.microsoft.com/office/drawing/2014/main" id="{B2E07A51-D5FE-4CE8-8AF6-C8D1EF28F79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Koorde 330">
                  <a:extLst>
                    <a:ext uri="{FF2B5EF4-FFF2-40B4-BE49-F238E27FC236}">
                      <a16:creationId xmlns:a16="http://schemas.microsoft.com/office/drawing/2014/main" id="{971B6BE9-B7BB-4AAF-BA65-1D267CE6BBA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90B91418-640B-46FE-8D9D-7356A75E9A0B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24" name="Rechthoek 323">
                  <a:extLst>
                    <a:ext uri="{FF2B5EF4-FFF2-40B4-BE49-F238E27FC236}">
                      <a16:creationId xmlns:a16="http://schemas.microsoft.com/office/drawing/2014/main" id="{95CF77E3-A234-4628-9EDC-E22DA8B925D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4B9289B2-D5C5-40F8-87F7-8E0CDB5FD50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6" name="Ovaal 325">
                  <a:extLst>
                    <a:ext uri="{FF2B5EF4-FFF2-40B4-BE49-F238E27FC236}">
                      <a16:creationId xmlns:a16="http://schemas.microsoft.com/office/drawing/2014/main" id="{8CDD94C6-B3EF-4A35-9D04-35E63A54590E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7" name="Rechthoek 47">
                  <a:extLst>
                    <a:ext uri="{FF2B5EF4-FFF2-40B4-BE49-F238E27FC236}">
                      <a16:creationId xmlns:a16="http://schemas.microsoft.com/office/drawing/2014/main" id="{2E2F25CA-E347-4660-B6C7-BA9A3A3D821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83D5B97D-9A40-4CD8-928C-CE5E5C36E2F2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57649E49-4D09-4E03-AF3D-5DE4D110DA30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156" name="INSTRUCTION">
            <a:extLst>
              <a:ext uri="{FF2B5EF4-FFF2-40B4-BE49-F238E27FC236}">
                <a16:creationId xmlns:a16="http://schemas.microsoft.com/office/drawing/2014/main" id="{57789167-42AE-4CDF-B287-52D4735480AA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157" name="Rechthoek 435">
              <a:extLst>
                <a:ext uri="{FF2B5EF4-FFF2-40B4-BE49-F238E27FC236}">
                  <a16:creationId xmlns:a16="http://schemas.microsoft.com/office/drawing/2014/main" id="{A1CF831A-1862-4BF7-B406-D7DBBF60144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8" name="Ovaal 436">
              <a:extLst>
                <a:ext uri="{FF2B5EF4-FFF2-40B4-BE49-F238E27FC236}">
                  <a16:creationId xmlns:a16="http://schemas.microsoft.com/office/drawing/2014/main" id="{A7AF0D72-CEE1-4558-86B3-707965D2A80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9" name="Rechthoek 437">
              <a:extLst>
                <a:ext uri="{FF2B5EF4-FFF2-40B4-BE49-F238E27FC236}">
                  <a16:creationId xmlns:a16="http://schemas.microsoft.com/office/drawing/2014/main" id="{C1175F5D-8B25-47A4-916F-55DC1BA289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0" name="Ovaal 438">
              <a:extLst>
                <a:ext uri="{FF2B5EF4-FFF2-40B4-BE49-F238E27FC236}">
                  <a16:creationId xmlns:a16="http://schemas.microsoft.com/office/drawing/2014/main" id="{32D9C971-B76B-4A75-950C-40C194D853A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1" name="Rechthoek 439">
              <a:extLst>
                <a:ext uri="{FF2B5EF4-FFF2-40B4-BE49-F238E27FC236}">
                  <a16:creationId xmlns:a16="http://schemas.microsoft.com/office/drawing/2014/main" id="{878E1E00-3311-456A-B05C-980E83D145D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2" name="Rechthoek 440">
              <a:extLst>
                <a:ext uri="{FF2B5EF4-FFF2-40B4-BE49-F238E27FC236}">
                  <a16:creationId xmlns:a16="http://schemas.microsoft.com/office/drawing/2014/main" id="{016856D7-D6CD-4830-91D7-E7CC94AB0DF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3" name="Ovaal 441">
              <a:extLst>
                <a:ext uri="{FF2B5EF4-FFF2-40B4-BE49-F238E27FC236}">
                  <a16:creationId xmlns:a16="http://schemas.microsoft.com/office/drawing/2014/main" id="{24861A49-EC44-4178-BA10-49668E01301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4" name="Rechthoek 442">
              <a:extLst>
                <a:ext uri="{FF2B5EF4-FFF2-40B4-BE49-F238E27FC236}">
                  <a16:creationId xmlns:a16="http://schemas.microsoft.com/office/drawing/2014/main" id="{E9054F02-DEB6-428B-9A5F-5DA3735D7A7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5" name="Ovaal 443">
              <a:extLst>
                <a:ext uri="{FF2B5EF4-FFF2-40B4-BE49-F238E27FC236}">
                  <a16:creationId xmlns:a16="http://schemas.microsoft.com/office/drawing/2014/main" id="{97D4B7AD-9A90-4EFF-87C6-21F48E51EC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6" name="Rechthoek 444">
              <a:extLst>
                <a:ext uri="{FF2B5EF4-FFF2-40B4-BE49-F238E27FC236}">
                  <a16:creationId xmlns:a16="http://schemas.microsoft.com/office/drawing/2014/main" id="{491AD332-A550-491D-9DD7-44B4D877D0A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67" name="Ovaal 445">
              <a:extLst>
                <a:ext uri="{FF2B5EF4-FFF2-40B4-BE49-F238E27FC236}">
                  <a16:creationId xmlns:a16="http://schemas.microsoft.com/office/drawing/2014/main" id="{3574C9E5-FC4D-46F4-8C61-8E761E3CE71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8" name="Rechthoek 446">
              <a:extLst>
                <a:ext uri="{FF2B5EF4-FFF2-40B4-BE49-F238E27FC236}">
                  <a16:creationId xmlns:a16="http://schemas.microsoft.com/office/drawing/2014/main" id="{A407DF64-4584-4AD3-ABF1-3FB5CF39404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169" name="Ovaal 447">
              <a:extLst>
                <a:ext uri="{FF2B5EF4-FFF2-40B4-BE49-F238E27FC236}">
                  <a16:creationId xmlns:a16="http://schemas.microsoft.com/office/drawing/2014/main" id="{7A3A4BEF-BF33-4E41-8992-D1B17DCF74F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0" name="Rechthoek 448">
              <a:extLst>
                <a:ext uri="{FF2B5EF4-FFF2-40B4-BE49-F238E27FC236}">
                  <a16:creationId xmlns:a16="http://schemas.microsoft.com/office/drawing/2014/main" id="{17FEBDBB-5CDC-4630-A924-1C2C13D2547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1" name="Ovaal 449">
              <a:extLst>
                <a:ext uri="{FF2B5EF4-FFF2-40B4-BE49-F238E27FC236}">
                  <a16:creationId xmlns:a16="http://schemas.microsoft.com/office/drawing/2014/main" id="{E8695EAA-EE3C-4FA5-9972-60324C47D6C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2" name="Rechthoek 450">
              <a:extLst>
                <a:ext uri="{FF2B5EF4-FFF2-40B4-BE49-F238E27FC236}">
                  <a16:creationId xmlns:a16="http://schemas.microsoft.com/office/drawing/2014/main" id="{B61819E2-84C5-4A4B-AD5E-04D647EB0B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3" name="Ovaal 451">
              <a:extLst>
                <a:ext uri="{FF2B5EF4-FFF2-40B4-BE49-F238E27FC236}">
                  <a16:creationId xmlns:a16="http://schemas.microsoft.com/office/drawing/2014/main" id="{33554ACE-31E7-4E0B-84D1-31987108E3B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4" name="Rechthoek 452">
              <a:extLst>
                <a:ext uri="{FF2B5EF4-FFF2-40B4-BE49-F238E27FC236}">
                  <a16:creationId xmlns:a16="http://schemas.microsoft.com/office/drawing/2014/main" id="{D76FD856-93B6-4E75-9BF5-20B139B836E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175" name="Ovaal 453">
              <a:extLst>
                <a:ext uri="{FF2B5EF4-FFF2-40B4-BE49-F238E27FC236}">
                  <a16:creationId xmlns:a16="http://schemas.microsoft.com/office/drawing/2014/main" id="{309FEA4F-CD97-40E1-BF14-151A64BCA97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6" name="Rechthoek 454">
              <a:extLst>
                <a:ext uri="{FF2B5EF4-FFF2-40B4-BE49-F238E27FC236}">
                  <a16:creationId xmlns:a16="http://schemas.microsoft.com/office/drawing/2014/main" id="{28C30C2F-7BFC-4966-AE77-10F64F44118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177" name="VOORBEELD">
              <a:extLst>
                <a:ext uri="{FF2B5EF4-FFF2-40B4-BE49-F238E27FC236}">
                  <a16:creationId xmlns:a16="http://schemas.microsoft.com/office/drawing/2014/main" id="{DEEA5D04-ABEE-420F-A49C-B498DDC6989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78" name="Rechthoek 458">
                <a:extLst>
                  <a:ext uri="{FF2B5EF4-FFF2-40B4-BE49-F238E27FC236}">
                    <a16:creationId xmlns:a16="http://schemas.microsoft.com/office/drawing/2014/main" id="{4833AC9F-CC16-4E12-8B45-73F72A71BC0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9" name="Rechthoek 459">
                <a:extLst>
                  <a:ext uri="{FF2B5EF4-FFF2-40B4-BE49-F238E27FC236}">
                    <a16:creationId xmlns:a16="http://schemas.microsoft.com/office/drawing/2014/main" id="{97E1B82F-76FC-4F79-880C-EF2A6C6132F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0" name="Groep 460">
                <a:extLst>
                  <a:ext uri="{FF2B5EF4-FFF2-40B4-BE49-F238E27FC236}">
                    <a16:creationId xmlns:a16="http://schemas.microsoft.com/office/drawing/2014/main" id="{555CD2BA-FB4A-41D8-801A-C6C910D3BF4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1" name="Groep 491">
                  <a:extLst>
                    <a:ext uri="{FF2B5EF4-FFF2-40B4-BE49-F238E27FC236}">
                      <a16:creationId xmlns:a16="http://schemas.microsoft.com/office/drawing/2014/main" id="{7E1CAB34-406C-41A3-B886-70E80389E33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3" name="Rechte verbindingslijn 493">
                    <a:extLst>
                      <a:ext uri="{FF2B5EF4-FFF2-40B4-BE49-F238E27FC236}">
                        <a16:creationId xmlns:a16="http://schemas.microsoft.com/office/drawing/2014/main" id="{0E0810D0-87A1-48D2-95FA-2D2233DA33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494">
                    <a:extLst>
                      <a:ext uri="{FF2B5EF4-FFF2-40B4-BE49-F238E27FC236}">
                        <a16:creationId xmlns:a16="http://schemas.microsoft.com/office/drawing/2014/main" id="{A22C471D-44FE-4E8E-B84F-8AB24539C3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495">
                    <a:extLst>
                      <a:ext uri="{FF2B5EF4-FFF2-40B4-BE49-F238E27FC236}">
                        <a16:creationId xmlns:a16="http://schemas.microsoft.com/office/drawing/2014/main" id="{F8D1BB14-D05B-4DF1-9232-3F28A04E20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496">
                    <a:extLst>
                      <a:ext uri="{FF2B5EF4-FFF2-40B4-BE49-F238E27FC236}">
                        <a16:creationId xmlns:a16="http://schemas.microsoft.com/office/drawing/2014/main" id="{C04F9310-DDC7-4B56-917A-21512648E4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497">
                    <a:extLst>
                      <a:ext uri="{FF2B5EF4-FFF2-40B4-BE49-F238E27FC236}">
                        <a16:creationId xmlns:a16="http://schemas.microsoft.com/office/drawing/2014/main" id="{FEF310C5-BF58-4A0E-94B2-26C3FB08D5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2" name="Pijl: rechts 492">
                  <a:extLst>
                    <a:ext uri="{FF2B5EF4-FFF2-40B4-BE49-F238E27FC236}">
                      <a16:creationId xmlns:a16="http://schemas.microsoft.com/office/drawing/2014/main" id="{3EE3BC62-4C9E-4F43-8431-55D4403F16B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1" name="Groep 461">
                <a:extLst>
                  <a:ext uri="{FF2B5EF4-FFF2-40B4-BE49-F238E27FC236}">
                    <a16:creationId xmlns:a16="http://schemas.microsoft.com/office/drawing/2014/main" id="{A661D6D8-4A7D-4F83-A556-F139A6E0029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4" name="Groep 484">
                  <a:extLst>
                    <a:ext uri="{FF2B5EF4-FFF2-40B4-BE49-F238E27FC236}">
                      <a16:creationId xmlns:a16="http://schemas.microsoft.com/office/drawing/2014/main" id="{29209753-7690-4DC6-B808-0FDEF3E086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6" name="Rechte verbindingslijn 486">
                    <a:extLst>
                      <a:ext uri="{FF2B5EF4-FFF2-40B4-BE49-F238E27FC236}">
                        <a16:creationId xmlns:a16="http://schemas.microsoft.com/office/drawing/2014/main" id="{6C870274-E25B-4EA3-8EA2-0B24F3BCB1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487">
                    <a:extLst>
                      <a:ext uri="{FF2B5EF4-FFF2-40B4-BE49-F238E27FC236}">
                        <a16:creationId xmlns:a16="http://schemas.microsoft.com/office/drawing/2014/main" id="{5E7358A6-CB7B-4E62-AB89-9FA14D602E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488">
                    <a:extLst>
                      <a:ext uri="{FF2B5EF4-FFF2-40B4-BE49-F238E27FC236}">
                        <a16:creationId xmlns:a16="http://schemas.microsoft.com/office/drawing/2014/main" id="{ABB064C2-D66D-4C5E-B52C-C274C430D0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489">
                    <a:extLst>
                      <a:ext uri="{FF2B5EF4-FFF2-40B4-BE49-F238E27FC236}">
                        <a16:creationId xmlns:a16="http://schemas.microsoft.com/office/drawing/2014/main" id="{84C13102-E801-4C3F-B9FA-BDEDD7521C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490">
                    <a:extLst>
                      <a:ext uri="{FF2B5EF4-FFF2-40B4-BE49-F238E27FC236}">
                        <a16:creationId xmlns:a16="http://schemas.microsoft.com/office/drawing/2014/main" id="{445D17F3-550F-4F0E-B8A0-541BE946BE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5" name="Pijl: rechts 485">
                  <a:extLst>
                    <a:ext uri="{FF2B5EF4-FFF2-40B4-BE49-F238E27FC236}">
                      <a16:creationId xmlns:a16="http://schemas.microsoft.com/office/drawing/2014/main" id="{7B57CC3C-04E2-4038-97F7-2F2043D2AC3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2" name="Rechte verbindingslijn 462">
                <a:extLst>
                  <a:ext uri="{FF2B5EF4-FFF2-40B4-BE49-F238E27FC236}">
                    <a16:creationId xmlns:a16="http://schemas.microsoft.com/office/drawing/2014/main" id="{B6FCFAE4-59B0-4F97-B7A8-8FA86ECA50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3" name="Rechte verbindingslijn 463">
                <a:extLst>
                  <a:ext uri="{FF2B5EF4-FFF2-40B4-BE49-F238E27FC236}">
                    <a16:creationId xmlns:a16="http://schemas.microsoft.com/office/drawing/2014/main" id="{8FBAEA55-7825-4A44-B12B-554973B06D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4" name="Rechthoek 464">
                <a:extLst>
                  <a:ext uri="{FF2B5EF4-FFF2-40B4-BE49-F238E27FC236}">
                    <a16:creationId xmlns:a16="http://schemas.microsoft.com/office/drawing/2014/main" id="{5A5F2F29-2838-4E87-A4AB-C1066F908C9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85" name="Rechthoek 465">
                <a:extLst>
                  <a:ext uri="{FF2B5EF4-FFF2-40B4-BE49-F238E27FC236}">
                    <a16:creationId xmlns:a16="http://schemas.microsoft.com/office/drawing/2014/main" id="{C1374C62-829E-47D3-A3E3-09712F083C3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86" name="Groep 466">
                <a:extLst>
                  <a:ext uri="{FF2B5EF4-FFF2-40B4-BE49-F238E27FC236}">
                    <a16:creationId xmlns:a16="http://schemas.microsoft.com/office/drawing/2014/main" id="{5CEBDCCD-F06A-4B66-9AA5-D420C53ADC2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96" name="Rechthoek 476">
                  <a:extLst>
                    <a:ext uri="{FF2B5EF4-FFF2-40B4-BE49-F238E27FC236}">
                      <a16:creationId xmlns:a16="http://schemas.microsoft.com/office/drawing/2014/main" id="{18FD563A-1772-44AC-9910-2787888BF90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477">
                  <a:extLst>
                    <a:ext uri="{FF2B5EF4-FFF2-40B4-BE49-F238E27FC236}">
                      <a16:creationId xmlns:a16="http://schemas.microsoft.com/office/drawing/2014/main" id="{AB34C18F-6687-466D-814C-C1D9A1B0D4E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9" name="Rechte verbindingslijn 479">
                    <a:extLst>
                      <a:ext uri="{FF2B5EF4-FFF2-40B4-BE49-F238E27FC236}">
                        <a16:creationId xmlns:a16="http://schemas.microsoft.com/office/drawing/2014/main" id="{DE9AB5EE-932C-4031-9BD0-18DEDF509A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480">
                    <a:extLst>
                      <a:ext uri="{FF2B5EF4-FFF2-40B4-BE49-F238E27FC236}">
                        <a16:creationId xmlns:a16="http://schemas.microsoft.com/office/drawing/2014/main" id="{5EB0AF4C-B07A-48EE-8DB4-B0B0A1A721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481">
                    <a:extLst>
                      <a:ext uri="{FF2B5EF4-FFF2-40B4-BE49-F238E27FC236}">
                        <a16:creationId xmlns:a16="http://schemas.microsoft.com/office/drawing/2014/main" id="{6B2F77AD-1EAF-42E9-9770-798F5E2834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482">
                    <a:extLst>
                      <a:ext uri="{FF2B5EF4-FFF2-40B4-BE49-F238E27FC236}">
                        <a16:creationId xmlns:a16="http://schemas.microsoft.com/office/drawing/2014/main" id="{BEFB66E1-2FCE-4537-BBE8-47A66A9199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483">
                    <a:extLst>
                      <a:ext uri="{FF2B5EF4-FFF2-40B4-BE49-F238E27FC236}">
                        <a16:creationId xmlns:a16="http://schemas.microsoft.com/office/drawing/2014/main" id="{95118E1B-95A1-4FC6-B50D-17DB384715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8" name="Pijl: rechts 478">
                  <a:extLst>
                    <a:ext uri="{FF2B5EF4-FFF2-40B4-BE49-F238E27FC236}">
                      <a16:creationId xmlns:a16="http://schemas.microsoft.com/office/drawing/2014/main" id="{CA4E57A4-A9DD-4E42-ACC0-F31E209A36D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7" name="Groep 467">
                <a:extLst>
                  <a:ext uri="{FF2B5EF4-FFF2-40B4-BE49-F238E27FC236}">
                    <a16:creationId xmlns:a16="http://schemas.microsoft.com/office/drawing/2014/main" id="{9AFD0255-9A68-4A56-AF67-4D39E43A5A0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88" name="Rechthoek 468">
                  <a:extLst>
                    <a:ext uri="{FF2B5EF4-FFF2-40B4-BE49-F238E27FC236}">
                      <a16:creationId xmlns:a16="http://schemas.microsoft.com/office/drawing/2014/main" id="{4F97CD9B-797B-4215-8F78-1E434DF1D13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9" name="Groep 469">
                  <a:extLst>
                    <a:ext uri="{FF2B5EF4-FFF2-40B4-BE49-F238E27FC236}">
                      <a16:creationId xmlns:a16="http://schemas.microsoft.com/office/drawing/2014/main" id="{37EBE2D0-07F4-412C-9747-969189F19FF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1" name="Rechte verbindingslijn 471">
                    <a:extLst>
                      <a:ext uri="{FF2B5EF4-FFF2-40B4-BE49-F238E27FC236}">
                        <a16:creationId xmlns:a16="http://schemas.microsoft.com/office/drawing/2014/main" id="{B3907470-7540-4F8A-A395-6E63F15EFE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472">
                    <a:extLst>
                      <a:ext uri="{FF2B5EF4-FFF2-40B4-BE49-F238E27FC236}">
                        <a16:creationId xmlns:a16="http://schemas.microsoft.com/office/drawing/2014/main" id="{DAC65D01-6010-496C-8D14-FBB6508620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473">
                    <a:extLst>
                      <a:ext uri="{FF2B5EF4-FFF2-40B4-BE49-F238E27FC236}">
                        <a16:creationId xmlns:a16="http://schemas.microsoft.com/office/drawing/2014/main" id="{CD539248-E130-4F5B-9496-5918132829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474">
                    <a:extLst>
                      <a:ext uri="{FF2B5EF4-FFF2-40B4-BE49-F238E27FC236}">
                        <a16:creationId xmlns:a16="http://schemas.microsoft.com/office/drawing/2014/main" id="{C3018C1D-29F1-4639-8343-378F804ABD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5" name="Rechte verbindingslijn 475">
                    <a:extLst>
                      <a:ext uri="{FF2B5EF4-FFF2-40B4-BE49-F238E27FC236}">
                        <a16:creationId xmlns:a16="http://schemas.microsoft.com/office/drawing/2014/main" id="{BDCF97C5-3AC2-4955-83AC-3EF6C19CF6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0" name="Pijl: rechts 470">
                  <a:extLst>
                    <a:ext uri="{FF2B5EF4-FFF2-40B4-BE49-F238E27FC236}">
                      <a16:creationId xmlns:a16="http://schemas.microsoft.com/office/drawing/2014/main" id="{077BA875-C8CD-49CA-BA43-2FBF8A6E54F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7618333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STATIC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pic>
        <p:nvPicPr>
          <p:cNvPr id="18" name="Afbeelding 17" descr="Afbeelding met voedsel&#10;&#10;Automatisch gegenereerde beschrijving">
            <a:extLst>
              <a:ext uri="{FF2B5EF4-FFF2-40B4-BE49-F238E27FC236}">
                <a16:creationId xmlns:a16="http://schemas.microsoft.com/office/drawing/2014/main" id="{E2655527-CF74-4634-A8B6-645DE9F3E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>
                <a:solidFill>
                  <a:schemeClr val="accent2"/>
                </a:solidFill>
                <a:latin typeface="+mn-lt"/>
              </a:rPr>
              <a:t>TITLEPAGE (STATIC IMAGE)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F8D90061-B0C7-41B3-9398-59DAB12D053C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997" y="1777518"/>
            <a:ext cx="5254278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2730197"/>
            <a:ext cx="3513417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997" y="824838"/>
            <a:ext cx="3906152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grpSp>
        <p:nvGrpSpPr>
          <p:cNvPr id="61" name="Groep 60">
            <a:extLst>
              <a:ext uri="{FF2B5EF4-FFF2-40B4-BE49-F238E27FC236}">
                <a16:creationId xmlns:a16="http://schemas.microsoft.com/office/drawing/2014/main" id="{9286A693-1F6A-486E-A9C7-CA4A031B0D1E}"/>
              </a:ext>
            </a:extLst>
          </p:cNvPr>
          <p:cNvGrpSpPr/>
          <p:nvPr userDrawn="1"/>
        </p:nvGrpSpPr>
        <p:grpSpPr>
          <a:xfrm>
            <a:off x="791998" y="5919769"/>
            <a:ext cx="1269112" cy="267399"/>
            <a:chOff x="5115700" y="2337245"/>
            <a:chExt cx="3898201" cy="821340"/>
          </a:xfrm>
        </p:grpSpPr>
        <p:sp>
          <p:nvSpPr>
            <p:cNvPr id="62" name="Vrije vorm: vorm 61">
              <a:extLst>
                <a:ext uri="{FF2B5EF4-FFF2-40B4-BE49-F238E27FC236}">
                  <a16:creationId xmlns:a16="http://schemas.microsoft.com/office/drawing/2014/main" id="{CE4DC292-3561-41B2-A717-12EA5A96F3E5}"/>
                </a:ext>
              </a:extLst>
            </p:cNvPr>
            <p:cNvSpPr/>
            <p:nvPr/>
          </p:nvSpPr>
          <p:spPr>
            <a:xfrm>
              <a:off x="7481138" y="269090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3" name="Vrije vorm: vorm 62">
              <a:extLst>
                <a:ext uri="{FF2B5EF4-FFF2-40B4-BE49-F238E27FC236}">
                  <a16:creationId xmlns:a16="http://schemas.microsoft.com/office/drawing/2014/main" id="{769079D3-D16C-4B6E-AC46-246ED877C709}"/>
                </a:ext>
              </a:extLst>
            </p:cNvPr>
            <p:cNvSpPr/>
            <p:nvPr/>
          </p:nvSpPr>
          <p:spPr>
            <a:xfrm>
              <a:off x="5115700" y="233724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4" name="Vrije vorm: vorm 63">
              <a:extLst>
                <a:ext uri="{FF2B5EF4-FFF2-40B4-BE49-F238E27FC236}">
                  <a16:creationId xmlns:a16="http://schemas.microsoft.com/office/drawing/2014/main" id="{0AA728BE-0641-49AB-B842-C68263B3FAB2}"/>
                </a:ext>
              </a:extLst>
            </p:cNvPr>
            <p:cNvSpPr/>
            <p:nvPr/>
          </p:nvSpPr>
          <p:spPr>
            <a:xfrm>
              <a:off x="6839058" y="234162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5" name="Vrije vorm: vorm 64">
              <a:extLst>
                <a:ext uri="{FF2B5EF4-FFF2-40B4-BE49-F238E27FC236}">
                  <a16:creationId xmlns:a16="http://schemas.microsoft.com/office/drawing/2014/main" id="{67FC8362-CA6C-4606-9E72-2C9B3AB4654A}"/>
                </a:ext>
              </a:extLst>
            </p:cNvPr>
            <p:cNvSpPr/>
            <p:nvPr/>
          </p:nvSpPr>
          <p:spPr>
            <a:xfrm>
              <a:off x="8289144" y="235924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6" name="Vrije vorm: vorm 65">
              <a:extLst>
                <a:ext uri="{FF2B5EF4-FFF2-40B4-BE49-F238E27FC236}">
                  <a16:creationId xmlns:a16="http://schemas.microsoft.com/office/drawing/2014/main" id="{DF894FFE-42DF-429F-A3E7-1CBCCCF235A3}"/>
                </a:ext>
              </a:extLst>
            </p:cNvPr>
            <p:cNvSpPr/>
            <p:nvPr/>
          </p:nvSpPr>
          <p:spPr>
            <a:xfrm>
              <a:off x="6109347" y="236486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7" name="Vrije vorm: vorm 66">
              <a:extLst>
                <a:ext uri="{FF2B5EF4-FFF2-40B4-BE49-F238E27FC236}">
                  <a16:creationId xmlns:a16="http://schemas.microsoft.com/office/drawing/2014/main" id="{754822C0-E29E-4B8D-AB8C-5624C4838757}"/>
                </a:ext>
              </a:extLst>
            </p:cNvPr>
            <p:cNvSpPr/>
            <p:nvPr/>
          </p:nvSpPr>
          <p:spPr>
            <a:xfrm>
              <a:off x="5879890" y="271338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60836B56-2171-4A8D-BC38-86B74CC41D53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8C3A3B41-B522-4A4B-A7C7-ABDF3D8609D3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77868FB3-900C-4A21-9E71-BBBD4BF0E8AD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59F38FE9-E2DF-457A-B8F3-0FEB3F6143B5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</a:t>
              </a:r>
              <a: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lang="en-NL" sz="1400" b="1" kern="12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C896E5FB-0B7E-4FB1-ABF5-64E986CB4EA8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45450423-8F64-4DA4-986C-C5439E2E8A84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</a:t>
              </a: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one of these 4 text boxes </a:t>
              </a:r>
              <a:b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C259FA3D-B9B4-49AC-850D-4C6EA4F2A04F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CE862B05-87FE-46E2-8005-8719D7490F1C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DD07DC6C-55A4-4BA7-992C-A8062E98BB3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nl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107" name="ICOON_info">
              <a:extLst>
                <a:ext uri="{FF2B5EF4-FFF2-40B4-BE49-F238E27FC236}">
                  <a16:creationId xmlns:a16="http://schemas.microsoft.com/office/drawing/2014/main" id="{11DF61ED-C7B5-46EB-BB8D-D1337B7C84D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08" name="Ovaal 107">
                <a:extLst>
                  <a:ext uri="{FF2B5EF4-FFF2-40B4-BE49-F238E27FC236}">
                    <a16:creationId xmlns:a16="http://schemas.microsoft.com/office/drawing/2014/main" id="{FAADB2A3-3FA5-43FE-A31F-1F75926673B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Graphic 163" descr="Informatie">
                <a:extLst>
                  <a:ext uri="{FF2B5EF4-FFF2-40B4-BE49-F238E27FC236}">
                    <a16:creationId xmlns:a16="http://schemas.microsoft.com/office/drawing/2014/main" id="{FDCE3ABC-FB95-4BF4-A846-5852BF740EB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61BEEB42-B819-4E22-9EC5-280A8B0BF1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3317127" y="4353849"/>
            <a:ext cx="1433754" cy="228884"/>
          </a:xfrm>
          <a:blipFill>
            <a:blip r:embed="rId3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7" name="Tijdelijke aanduiding voor tekst 22">
            <a:extLst>
              <a:ext uri="{FF2B5EF4-FFF2-40B4-BE49-F238E27FC236}">
                <a16:creationId xmlns:a16="http://schemas.microsoft.com/office/drawing/2014/main" id="{4869E5C9-C945-48A0-B096-F0DD5770B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3317127" y="4620549"/>
            <a:ext cx="1433754" cy="228884"/>
          </a:xfrm>
          <a:blipFill>
            <a:blip r:embed="rId4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8" name="Tijdelijke aanduiding voor tekst 22">
            <a:extLst>
              <a:ext uri="{FF2B5EF4-FFF2-40B4-BE49-F238E27FC236}">
                <a16:creationId xmlns:a16="http://schemas.microsoft.com/office/drawing/2014/main" id="{D9EF9899-900E-4026-A8B9-46B471ABB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3317127" y="4887249"/>
            <a:ext cx="1433754" cy="228884"/>
          </a:xfrm>
          <a:blipFill>
            <a:blip r:embed="rId5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9" name="Tijdelijke aanduiding voor tekst 22">
            <a:extLst>
              <a:ext uri="{FF2B5EF4-FFF2-40B4-BE49-F238E27FC236}">
                <a16:creationId xmlns:a16="http://schemas.microsoft.com/office/drawing/2014/main" id="{4D881AAC-D9A4-45BB-8E35-9567BFED2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317127" y="5153949"/>
            <a:ext cx="2038350" cy="228884"/>
          </a:xfrm>
          <a:blipFill>
            <a:blip r:embed="rId6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8DAD5AAC-FAB2-46E0-82D0-43DBBDC4B3E3}"/>
              </a:ext>
            </a:extLst>
          </p:cNvPr>
          <p:cNvSpPr/>
          <p:nvPr userDrawn="1"/>
        </p:nvSpPr>
        <p:spPr>
          <a:xfrm>
            <a:off x="-3786437" y="68686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PUBLIC</a:t>
            </a:r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68C7BFD-DB2A-4535-A3A1-CAE5F92E246B}"/>
              </a:ext>
            </a:extLst>
          </p:cNvPr>
          <p:cNvSpPr/>
          <p:nvPr userDrawn="1"/>
        </p:nvSpPr>
        <p:spPr>
          <a:xfrm>
            <a:off x="-3786437" y="71988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INTERNAL USE</a:t>
            </a:r>
          </a:p>
        </p:txBody>
      </p:sp>
      <p:sp>
        <p:nvSpPr>
          <p:cNvPr id="121" name="Rechthoek 120">
            <a:extLst>
              <a:ext uri="{FF2B5EF4-FFF2-40B4-BE49-F238E27FC236}">
                <a16:creationId xmlns:a16="http://schemas.microsoft.com/office/drawing/2014/main" id="{8EFEEA86-85A9-4E32-8B58-17D627FB2F1E}"/>
              </a:ext>
            </a:extLst>
          </p:cNvPr>
          <p:cNvSpPr/>
          <p:nvPr userDrawn="1"/>
        </p:nvSpPr>
        <p:spPr>
          <a:xfrm>
            <a:off x="-3786437" y="75290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CONFIDENTIAL</a:t>
            </a:r>
          </a:p>
        </p:txBody>
      </p:sp>
      <p:sp>
        <p:nvSpPr>
          <p:cNvPr id="122" name="Rechthoek 121">
            <a:extLst>
              <a:ext uri="{FF2B5EF4-FFF2-40B4-BE49-F238E27FC236}">
                <a16:creationId xmlns:a16="http://schemas.microsoft.com/office/drawing/2014/main" id="{201E3AFD-22CA-4A92-9506-2C7A629B024F}"/>
              </a:ext>
            </a:extLst>
          </p:cNvPr>
          <p:cNvSpPr/>
          <p:nvPr userDrawn="1"/>
        </p:nvSpPr>
        <p:spPr>
          <a:xfrm>
            <a:off x="-3786437" y="7859272"/>
            <a:ext cx="20097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STRICTLY CONFIDENTIAL</a:t>
            </a:r>
          </a:p>
        </p:txBody>
      </p:sp>
      <p:sp>
        <p:nvSpPr>
          <p:cNvPr id="123" name="Tijdelijke aanduiding voor tekst 18">
            <a:extLst>
              <a:ext uri="{FF2B5EF4-FFF2-40B4-BE49-F238E27FC236}">
                <a16:creationId xmlns:a16="http://schemas.microsoft.com/office/drawing/2014/main" id="{82CBE45E-02F1-4F75-9880-D3AA1C460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dirty="0">
                <a:solidFill>
                  <a:schemeClr val="accent2"/>
                </a:solidFill>
              </a:rPr>
              <a:t>Pull security level here</a:t>
            </a:r>
          </a:p>
        </p:txBody>
      </p:sp>
    </p:spTree>
    <p:extLst>
      <p:ext uri="{BB962C8B-B14F-4D97-AF65-F5344CB8AC3E}">
        <p14:creationId xmlns:p14="http://schemas.microsoft.com/office/powerpoint/2010/main" val="34315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12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Afbeelding 139">
            <a:extLst>
              <a:ext uri="{FF2B5EF4-FFF2-40B4-BE49-F238E27FC236}">
                <a16:creationId xmlns:a16="http://schemas.microsoft.com/office/drawing/2014/main" id="{FCC836EC-ED49-44E4-B67B-F600CF4431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514" y="792000"/>
            <a:ext cx="3707487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692514" y="1650648"/>
            <a:ext cx="3707488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90DC-0BBB-417A-9E03-A226B1B54837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1650648"/>
            <a:ext cx="6504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6901232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2001" y="393918"/>
            <a:ext cx="5712512" cy="5351262"/>
          </a:xfrm>
          <a:solidFill>
            <a:schemeClr val="bg1">
              <a:lumMod val="95000"/>
            </a:schemeClr>
          </a:solidFill>
        </p:spPr>
        <p:txBody>
          <a:bodyPr lIns="432000" tIns="198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2" name="Groep 141">
            <a:extLst>
              <a:ext uri="{FF2B5EF4-FFF2-40B4-BE49-F238E27FC236}">
                <a16:creationId xmlns:a16="http://schemas.microsoft.com/office/drawing/2014/main" id="{199889E3-1518-4CE5-A68D-8B8E728EAB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3" name="Vrije vorm: vorm 142">
              <a:extLst>
                <a:ext uri="{FF2B5EF4-FFF2-40B4-BE49-F238E27FC236}">
                  <a16:creationId xmlns:a16="http://schemas.microsoft.com/office/drawing/2014/main" id="{46E767C6-1E2C-43FE-8D0B-311D23899EF6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4" name="Vrije vorm: vorm 143">
              <a:extLst>
                <a:ext uri="{FF2B5EF4-FFF2-40B4-BE49-F238E27FC236}">
                  <a16:creationId xmlns:a16="http://schemas.microsoft.com/office/drawing/2014/main" id="{B2A1A48F-E085-4DEF-A563-97A5B021CFE4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5" name="Vrije vorm: vorm 144">
              <a:extLst>
                <a:ext uri="{FF2B5EF4-FFF2-40B4-BE49-F238E27FC236}">
                  <a16:creationId xmlns:a16="http://schemas.microsoft.com/office/drawing/2014/main" id="{9C64A495-A1D3-422E-9A52-7EAEE65F828A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0CC19B38-FCC1-4E82-BE89-BD9F8B0C7E1A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86DC72FB-BFA1-45AD-8785-1B5E59FE7D17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704618B8-1B57-4235-B5DF-BF09CDCA8D67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330" name="INSTRUCTION">
            <a:extLst>
              <a:ext uri="{FF2B5EF4-FFF2-40B4-BE49-F238E27FC236}">
                <a16:creationId xmlns:a16="http://schemas.microsoft.com/office/drawing/2014/main" id="{F9B625CB-2883-4E1D-A0E1-BCDA1C7914DD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A6C5E1BE-1B7F-40E1-8F88-AE8FDF54464F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32" name="Rechthoek 331">
              <a:extLst>
                <a:ext uri="{FF2B5EF4-FFF2-40B4-BE49-F238E27FC236}">
                  <a16:creationId xmlns:a16="http://schemas.microsoft.com/office/drawing/2014/main" id="{2F1F8F4C-2EB4-4898-87CF-0971CC55837D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D550D756-A45E-4442-BF4C-706853CA40C8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4" name="Rechthoek 333">
              <a:extLst>
                <a:ext uri="{FF2B5EF4-FFF2-40B4-BE49-F238E27FC236}">
                  <a16:creationId xmlns:a16="http://schemas.microsoft.com/office/drawing/2014/main" id="{0DAEF7AF-6DE5-4996-A49C-8CA73C63D8D5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35" name="Ovaal 334">
              <a:extLst>
                <a:ext uri="{FF2B5EF4-FFF2-40B4-BE49-F238E27FC236}">
                  <a16:creationId xmlns:a16="http://schemas.microsoft.com/office/drawing/2014/main" id="{004D9971-B0F1-4827-98FA-C6CD8CE02CD8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6" name="Rechthoek 335">
              <a:extLst>
                <a:ext uri="{FF2B5EF4-FFF2-40B4-BE49-F238E27FC236}">
                  <a16:creationId xmlns:a16="http://schemas.microsoft.com/office/drawing/2014/main" id="{7D9D1994-316E-4D49-AA56-6C6D220F900B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7" name="Groep 336">
              <a:extLst>
                <a:ext uri="{FF2B5EF4-FFF2-40B4-BE49-F238E27FC236}">
                  <a16:creationId xmlns:a16="http://schemas.microsoft.com/office/drawing/2014/main" id="{B2234434-B7BA-4E0A-8E52-BCFAFF80DDE7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F2FADEF1-0829-4660-8298-6BF372591F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88" name="Rechte verbindingslijn 387">
                <a:extLst>
                  <a:ext uri="{FF2B5EF4-FFF2-40B4-BE49-F238E27FC236}">
                    <a16:creationId xmlns:a16="http://schemas.microsoft.com/office/drawing/2014/main" id="{52E3ED85-7A68-4263-B77C-A2E34CBD18F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9" name="Gelijkbenige driehoek 388">
                <a:extLst>
                  <a:ext uri="{FF2B5EF4-FFF2-40B4-BE49-F238E27FC236}">
                    <a16:creationId xmlns:a16="http://schemas.microsoft.com/office/drawing/2014/main" id="{FB29EB95-6F11-402D-A0EF-3E1A73DD2AF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8" name="Ovaal 337">
              <a:extLst>
                <a:ext uri="{FF2B5EF4-FFF2-40B4-BE49-F238E27FC236}">
                  <a16:creationId xmlns:a16="http://schemas.microsoft.com/office/drawing/2014/main" id="{54EF84FC-F81D-460B-A8C8-69F0C59B23EB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9" name="Rechthoek 338">
              <a:extLst>
                <a:ext uri="{FF2B5EF4-FFF2-40B4-BE49-F238E27FC236}">
                  <a16:creationId xmlns:a16="http://schemas.microsoft.com/office/drawing/2014/main" id="{5A1495EA-A6C9-4DEF-9D92-2E71C3246738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0" name="ICOON_info">
              <a:extLst>
                <a:ext uri="{FF2B5EF4-FFF2-40B4-BE49-F238E27FC236}">
                  <a16:creationId xmlns:a16="http://schemas.microsoft.com/office/drawing/2014/main" id="{DB4F3240-E175-4FC8-9480-B612802CC26B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85" name="Ovaal 384">
                <a:extLst>
                  <a:ext uri="{FF2B5EF4-FFF2-40B4-BE49-F238E27FC236}">
                    <a16:creationId xmlns:a16="http://schemas.microsoft.com/office/drawing/2014/main" id="{96FC9283-D09A-4273-83FB-927FDB97C97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6" name="Graphic 163" descr="Informatie">
                <a:extLst>
                  <a:ext uri="{FF2B5EF4-FFF2-40B4-BE49-F238E27FC236}">
                    <a16:creationId xmlns:a16="http://schemas.microsoft.com/office/drawing/2014/main" id="{D6298074-E9DC-4E67-897D-79D9798B36F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1" name="Groep 340">
              <a:extLst>
                <a:ext uri="{FF2B5EF4-FFF2-40B4-BE49-F238E27FC236}">
                  <a16:creationId xmlns:a16="http://schemas.microsoft.com/office/drawing/2014/main" id="{01D10A33-F36A-4022-A667-2CE72787DC07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60" name="Rechthoek 359">
                <a:extLst>
                  <a:ext uri="{FF2B5EF4-FFF2-40B4-BE49-F238E27FC236}">
                    <a16:creationId xmlns:a16="http://schemas.microsoft.com/office/drawing/2014/main" id="{205A007C-CF9A-447D-A7A5-0E9EA66C531C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1" name="Rechthoek 360">
                <a:extLst>
                  <a:ext uri="{FF2B5EF4-FFF2-40B4-BE49-F238E27FC236}">
                    <a16:creationId xmlns:a16="http://schemas.microsoft.com/office/drawing/2014/main" id="{EF8B1203-8A27-4EE3-92FF-10DF20C9503E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2" name="Tekstvak 361">
                <a:extLst>
                  <a:ext uri="{FF2B5EF4-FFF2-40B4-BE49-F238E27FC236}">
                    <a16:creationId xmlns:a16="http://schemas.microsoft.com/office/drawing/2014/main" id="{041E32E0-A765-4368-982C-C12CB8512A91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63" name="Tekstvak 362">
                <a:extLst>
                  <a:ext uri="{FF2B5EF4-FFF2-40B4-BE49-F238E27FC236}">
                    <a16:creationId xmlns:a16="http://schemas.microsoft.com/office/drawing/2014/main" id="{F0710517-854E-4336-A81F-0888BE068FFA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64" name="Vrije vorm: vorm 363">
                <a:extLst>
                  <a:ext uri="{FF2B5EF4-FFF2-40B4-BE49-F238E27FC236}">
                    <a16:creationId xmlns:a16="http://schemas.microsoft.com/office/drawing/2014/main" id="{6FD4ACEA-4663-4E9C-B974-B41FFD792AE4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5" name="Groep 364">
                <a:extLst>
                  <a:ext uri="{FF2B5EF4-FFF2-40B4-BE49-F238E27FC236}">
                    <a16:creationId xmlns:a16="http://schemas.microsoft.com/office/drawing/2014/main" id="{DF2B7780-C8BF-45E7-A3E2-3768F1954FCF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75" name="Rechthoek: afgeronde hoeken 374">
                  <a:extLst>
                    <a:ext uri="{FF2B5EF4-FFF2-40B4-BE49-F238E27FC236}">
                      <a16:creationId xmlns:a16="http://schemas.microsoft.com/office/drawing/2014/main" id="{3C0AA23C-E63E-4FB4-B614-FAFC4750931F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: afgeronde hoeken 375">
                  <a:extLst>
                    <a:ext uri="{FF2B5EF4-FFF2-40B4-BE49-F238E27FC236}">
                      <a16:creationId xmlns:a16="http://schemas.microsoft.com/office/drawing/2014/main" id="{BBBDB450-AF42-40AE-A7E8-A172C44404E3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7" name="Groep 376">
                  <a:extLst>
                    <a:ext uri="{FF2B5EF4-FFF2-40B4-BE49-F238E27FC236}">
                      <a16:creationId xmlns:a16="http://schemas.microsoft.com/office/drawing/2014/main" id="{9825D482-BE28-465A-BC14-E55536366BA3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73632826-89EE-4EEF-9E97-B8F5380094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4" name="Pijl: punthaak 383">
                    <a:extLst>
                      <a:ext uri="{FF2B5EF4-FFF2-40B4-BE49-F238E27FC236}">
                        <a16:creationId xmlns:a16="http://schemas.microsoft.com/office/drawing/2014/main" id="{0CBC458B-EB48-4BA6-9813-9C5D3338175C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8" name="Groep 377">
                  <a:extLst>
                    <a:ext uri="{FF2B5EF4-FFF2-40B4-BE49-F238E27FC236}">
                      <a16:creationId xmlns:a16="http://schemas.microsoft.com/office/drawing/2014/main" id="{335A8EEC-61D2-4309-BAB9-790049ECEDDE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1" name="Rechthoek 380">
                    <a:extLst>
                      <a:ext uri="{FF2B5EF4-FFF2-40B4-BE49-F238E27FC236}">
                        <a16:creationId xmlns:a16="http://schemas.microsoft.com/office/drawing/2014/main" id="{8C61CE06-E310-4955-9C7C-D6966FF395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2" name="Pijl: punthaak 381">
                    <a:extLst>
                      <a:ext uri="{FF2B5EF4-FFF2-40B4-BE49-F238E27FC236}">
                        <a16:creationId xmlns:a16="http://schemas.microsoft.com/office/drawing/2014/main" id="{835A2541-4B48-47C1-A37E-141AE2BBC8A7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BA475BDB-D0E3-4274-AC0B-92B6DE3E14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760C0121-D629-451D-BE9F-A429FFF26C6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66" name="Groep 365">
                <a:extLst>
                  <a:ext uri="{FF2B5EF4-FFF2-40B4-BE49-F238E27FC236}">
                    <a16:creationId xmlns:a16="http://schemas.microsoft.com/office/drawing/2014/main" id="{B271C5E9-24A3-4B1B-B620-1B1CCD258CFF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67" name="Vrije vorm: vorm 366">
                  <a:extLst>
                    <a:ext uri="{FF2B5EF4-FFF2-40B4-BE49-F238E27FC236}">
                      <a16:creationId xmlns:a16="http://schemas.microsoft.com/office/drawing/2014/main" id="{92E9EEC4-3FC8-4E17-ADE0-F2D5AF4701BC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8" name="Rechthoek: afgeronde hoeken 367">
                  <a:extLst>
                    <a:ext uri="{FF2B5EF4-FFF2-40B4-BE49-F238E27FC236}">
                      <a16:creationId xmlns:a16="http://schemas.microsoft.com/office/drawing/2014/main" id="{B955195E-16BC-4CF6-8A2A-7791BF596F47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9" name="Vrije vorm: vorm 368">
                  <a:extLst>
                    <a:ext uri="{FF2B5EF4-FFF2-40B4-BE49-F238E27FC236}">
                      <a16:creationId xmlns:a16="http://schemas.microsoft.com/office/drawing/2014/main" id="{420E010A-3C3E-45BA-A823-31398414A6B2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0" name="Groep 369">
                  <a:extLst>
                    <a:ext uri="{FF2B5EF4-FFF2-40B4-BE49-F238E27FC236}">
                      <a16:creationId xmlns:a16="http://schemas.microsoft.com/office/drawing/2014/main" id="{44ACC4F8-2CD1-4541-A7B2-D31F72690989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71" name="Vrije vorm: vorm 370">
                    <a:extLst>
                      <a:ext uri="{FF2B5EF4-FFF2-40B4-BE49-F238E27FC236}">
                        <a16:creationId xmlns:a16="http://schemas.microsoft.com/office/drawing/2014/main" id="{3C774D30-DFA9-4F93-BB97-9785027ECA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72" name="Groep 371">
                    <a:extLst>
                      <a:ext uri="{FF2B5EF4-FFF2-40B4-BE49-F238E27FC236}">
                        <a16:creationId xmlns:a16="http://schemas.microsoft.com/office/drawing/2014/main" id="{4D2E1E52-6707-4C75-8986-B67633537E3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73" name="Ovaal 372">
                      <a:extLst>
                        <a:ext uri="{FF2B5EF4-FFF2-40B4-BE49-F238E27FC236}">
                          <a16:creationId xmlns:a16="http://schemas.microsoft.com/office/drawing/2014/main" id="{A4206B7D-BE45-4EAA-9ED5-76B92B3EEA35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4" name="Gelijkbenige driehoek 34">
                      <a:extLst>
                        <a:ext uri="{FF2B5EF4-FFF2-40B4-BE49-F238E27FC236}">
                          <a16:creationId xmlns:a16="http://schemas.microsoft.com/office/drawing/2014/main" id="{281BB470-3893-4171-93AD-D10D42170220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42" name="Groep 341">
              <a:extLst>
                <a:ext uri="{FF2B5EF4-FFF2-40B4-BE49-F238E27FC236}">
                  <a16:creationId xmlns:a16="http://schemas.microsoft.com/office/drawing/2014/main" id="{D59E9968-BA93-46B9-B2B1-8609FF82147B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45" name="Rechthoek 344">
                <a:extLst>
                  <a:ext uri="{FF2B5EF4-FFF2-40B4-BE49-F238E27FC236}">
                    <a16:creationId xmlns:a16="http://schemas.microsoft.com/office/drawing/2014/main" id="{4EA4AE18-F0D2-4D00-B99F-D5C58CFC0F32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6" name="Rechthoek 345">
                <a:extLst>
                  <a:ext uri="{FF2B5EF4-FFF2-40B4-BE49-F238E27FC236}">
                    <a16:creationId xmlns:a16="http://schemas.microsoft.com/office/drawing/2014/main" id="{DBDD3168-D034-4167-B15B-649373F3780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Tekstvak 346">
                <a:extLst>
                  <a:ext uri="{FF2B5EF4-FFF2-40B4-BE49-F238E27FC236}">
                    <a16:creationId xmlns:a16="http://schemas.microsoft.com/office/drawing/2014/main" id="{28E5AA42-4DE2-4895-AF78-C669777D616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48" name="Tekstvak 347">
                <a:extLst>
                  <a:ext uri="{FF2B5EF4-FFF2-40B4-BE49-F238E27FC236}">
                    <a16:creationId xmlns:a16="http://schemas.microsoft.com/office/drawing/2014/main" id="{D1DB2C4D-F366-45D8-A461-FFAB731F8420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49" name="Vrije vorm: vorm 348">
                <a:extLst>
                  <a:ext uri="{FF2B5EF4-FFF2-40B4-BE49-F238E27FC236}">
                    <a16:creationId xmlns:a16="http://schemas.microsoft.com/office/drawing/2014/main" id="{AE943C02-6DE2-4DFA-B8CE-2B03FFF97CE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28017143-6C5D-41F5-BB56-1A6CC037630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EA1EB780-F96B-4C32-B581-2305E79E1BE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hthoek 47">
                  <a:extLst>
                    <a:ext uri="{FF2B5EF4-FFF2-40B4-BE49-F238E27FC236}">
                      <a16:creationId xmlns:a16="http://schemas.microsoft.com/office/drawing/2014/main" id="{9348D5D9-7FF5-411D-BFA4-CD954373AA6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8" name="Rechthoek 47">
                  <a:extLst>
                    <a:ext uri="{FF2B5EF4-FFF2-40B4-BE49-F238E27FC236}">
                      <a16:creationId xmlns:a16="http://schemas.microsoft.com/office/drawing/2014/main" id="{07C7D396-4EBA-489A-A9B0-B9583E1BEAA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9" name="Koorde 358">
                  <a:extLst>
                    <a:ext uri="{FF2B5EF4-FFF2-40B4-BE49-F238E27FC236}">
                      <a16:creationId xmlns:a16="http://schemas.microsoft.com/office/drawing/2014/main" id="{B21507A5-4050-4692-A8F7-B837F2934A9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1" name="Groep 350">
                <a:extLst>
                  <a:ext uri="{FF2B5EF4-FFF2-40B4-BE49-F238E27FC236}">
                    <a16:creationId xmlns:a16="http://schemas.microsoft.com/office/drawing/2014/main" id="{8FB6624B-712B-439C-8D8D-4E0BB04697A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52" name="Rechthoek 351">
                  <a:extLst>
                    <a:ext uri="{FF2B5EF4-FFF2-40B4-BE49-F238E27FC236}">
                      <a16:creationId xmlns:a16="http://schemas.microsoft.com/office/drawing/2014/main" id="{787079E0-3EE0-44E2-993A-27E678241997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hthoek 352">
                  <a:extLst>
                    <a:ext uri="{FF2B5EF4-FFF2-40B4-BE49-F238E27FC236}">
                      <a16:creationId xmlns:a16="http://schemas.microsoft.com/office/drawing/2014/main" id="{AE88935B-1CE3-4CD8-B8ED-36F8394D9C8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Ovaal 353">
                  <a:extLst>
                    <a:ext uri="{FF2B5EF4-FFF2-40B4-BE49-F238E27FC236}">
                      <a16:creationId xmlns:a16="http://schemas.microsoft.com/office/drawing/2014/main" id="{D5F24DFB-05CF-4069-A5D2-F3CE9FE863B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hthoek 47">
                  <a:extLst>
                    <a:ext uri="{FF2B5EF4-FFF2-40B4-BE49-F238E27FC236}">
                      <a16:creationId xmlns:a16="http://schemas.microsoft.com/office/drawing/2014/main" id="{B62433DA-2689-44B3-A232-5A98361E283E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43" name="Ovaal 342">
              <a:extLst>
                <a:ext uri="{FF2B5EF4-FFF2-40B4-BE49-F238E27FC236}">
                  <a16:creationId xmlns:a16="http://schemas.microsoft.com/office/drawing/2014/main" id="{E2253505-227C-4AD8-8D61-6036BA9304EC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44" name="Rechthoek 343">
              <a:extLst>
                <a:ext uri="{FF2B5EF4-FFF2-40B4-BE49-F238E27FC236}">
                  <a16:creationId xmlns:a16="http://schemas.microsoft.com/office/drawing/2014/main" id="{6EF7D8EB-EC66-4380-A69F-532A841D8AC0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21" name="INSTRUCTION">
            <a:extLst>
              <a:ext uri="{FF2B5EF4-FFF2-40B4-BE49-F238E27FC236}">
                <a16:creationId xmlns:a16="http://schemas.microsoft.com/office/drawing/2014/main" id="{50E217CC-DFC0-4980-9CB7-1342E459F1FE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222" name="Rechthoek 435">
              <a:extLst>
                <a:ext uri="{FF2B5EF4-FFF2-40B4-BE49-F238E27FC236}">
                  <a16:creationId xmlns:a16="http://schemas.microsoft.com/office/drawing/2014/main" id="{9D171714-BD7B-4D4D-9A05-F851C991571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23" name="Ovaal 436">
              <a:extLst>
                <a:ext uri="{FF2B5EF4-FFF2-40B4-BE49-F238E27FC236}">
                  <a16:creationId xmlns:a16="http://schemas.microsoft.com/office/drawing/2014/main" id="{863A9426-6F7C-44DC-93CE-448ADE808C3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4" name="Rechthoek 437">
              <a:extLst>
                <a:ext uri="{FF2B5EF4-FFF2-40B4-BE49-F238E27FC236}">
                  <a16:creationId xmlns:a16="http://schemas.microsoft.com/office/drawing/2014/main" id="{3513780D-8B1A-4C38-AD89-9D3010FE6218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5" name="Ovaal 438">
              <a:extLst>
                <a:ext uri="{FF2B5EF4-FFF2-40B4-BE49-F238E27FC236}">
                  <a16:creationId xmlns:a16="http://schemas.microsoft.com/office/drawing/2014/main" id="{14EB1603-3C45-4289-B1BC-B4EC2F26636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6" name="Rechthoek 439">
              <a:extLst>
                <a:ext uri="{FF2B5EF4-FFF2-40B4-BE49-F238E27FC236}">
                  <a16:creationId xmlns:a16="http://schemas.microsoft.com/office/drawing/2014/main" id="{01F84869-3098-4DEA-9BF8-F5599872E62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7" name="Rechthoek 440">
              <a:extLst>
                <a:ext uri="{FF2B5EF4-FFF2-40B4-BE49-F238E27FC236}">
                  <a16:creationId xmlns:a16="http://schemas.microsoft.com/office/drawing/2014/main" id="{ED508E1B-E456-47CB-A6AC-D73BDB6B889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28" name="Ovaal 441">
              <a:extLst>
                <a:ext uri="{FF2B5EF4-FFF2-40B4-BE49-F238E27FC236}">
                  <a16:creationId xmlns:a16="http://schemas.microsoft.com/office/drawing/2014/main" id="{D2508041-B35F-4E16-BD58-4D2F748CE26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9" name="Rechthoek 442">
              <a:extLst>
                <a:ext uri="{FF2B5EF4-FFF2-40B4-BE49-F238E27FC236}">
                  <a16:creationId xmlns:a16="http://schemas.microsoft.com/office/drawing/2014/main" id="{70E1AD21-2D42-416D-9844-6F8B10E059A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30" name="Ovaal 443">
              <a:extLst>
                <a:ext uri="{FF2B5EF4-FFF2-40B4-BE49-F238E27FC236}">
                  <a16:creationId xmlns:a16="http://schemas.microsoft.com/office/drawing/2014/main" id="{420C7978-724E-457A-948E-CF0A977C008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1" name="Rechthoek 444">
              <a:extLst>
                <a:ext uri="{FF2B5EF4-FFF2-40B4-BE49-F238E27FC236}">
                  <a16:creationId xmlns:a16="http://schemas.microsoft.com/office/drawing/2014/main" id="{6A2F976A-FF7E-449A-9A3E-B162A26E388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32" name="Ovaal 445">
              <a:extLst>
                <a:ext uri="{FF2B5EF4-FFF2-40B4-BE49-F238E27FC236}">
                  <a16:creationId xmlns:a16="http://schemas.microsoft.com/office/drawing/2014/main" id="{DBD9ACDC-ACCE-4A65-B269-AD68967259E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3" name="Rechthoek 446">
              <a:extLst>
                <a:ext uri="{FF2B5EF4-FFF2-40B4-BE49-F238E27FC236}">
                  <a16:creationId xmlns:a16="http://schemas.microsoft.com/office/drawing/2014/main" id="{FF29423F-3435-44C7-A19E-4D3B6EECE64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34" name="Ovaal 447">
              <a:extLst>
                <a:ext uri="{FF2B5EF4-FFF2-40B4-BE49-F238E27FC236}">
                  <a16:creationId xmlns:a16="http://schemas.microsoft.com/office/drawing/2014/main" id="{601E9629-C625-4A0F-80B8-6252CEC1F33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5" name="Rechthoek 448">
              <a:extLst>
                <a:ext uri="{FF2B5EF4-FFF2-40B4-BE49-F238E27FC236}">
                  <a16:creationId xmlns:a16="http://schemas.microsoft.com/office/drawing/2014/main" id="{03B1B767-091B-4185-A6CE-A0B66E6D1DB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36" name="Ovaal 449">
              <a:extLst>
                <a:ext uri="{FF2B5EF4-FFF2-40B4-BE49-F238E27FC236}">
                  <a16:creationId xmlns:a16="http://schemas.microsoft.com/office/drawing/2014/main" id="{C80665F2-6FF0-455F-B7D7-6488DFE83DD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7" name="Rechthoek 450">
              <a:extLst>
                <a:ext uri="{FF2B5EF4-FFF2-40B4-BE49-F238E27FC236}">
                  <a16:creationId xmlns:a16="http://schemas.microsoft.com/office/drawing/2014/main" id="{1A004957-F82F-467E-B32F-BD2A3D0A0FF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38" name="Ovaal 451">
              <a:extLst>
                <a:ext uri="{FF2B5EF4-FFF2-40B4-BE49-F238E27FC236}">
                  <a16:creationId xmlns:a16="http://schemas.microsoft.com/office/drawing/2014/main" id="{ACBD743C-3472-4188-8934-AA429B88638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9" name="Rechthoek 452">
              <a:extLst>
                <a:ext uri="{FF2B5EF4-FFF2-40B4-BE49-F238E27FC236}">
                  <a16:creationId xmlns:a16="http://schemas.microsoft.com/office/drawing/2014/main" id="{2EF1A7EF-67D5-44C7-A074-E3EF842D44B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40" name="Ovaal 453">
              <a:extLst>
                <a:ext uri="{FF2B5EF4-FFF2-40B4-BE49-F238E27FC236}">
                  <a16:creationId xmlns:a16="http://schemas.microsoft.com/office/drawing/2014/main" id="{87C9A119-1F67-416D-8CA0-27711D6063C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41" name="Rechthoek 454">
              <a:extLst>
                <a:ext uri="{FF2B5EF4-FFF2-40B4-BE49-F238E27FC236}">
                  <a16:creationId xmlns:a16="http://schemas.microsoft.com/office/drawing/2014/main" id="{0195FB2C-7C49-4745-8862-97E8329D2BE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42" name="VOORBEELD">
              <a:extLst>
                <a:ext uri="{FF2B5EF4-FFF2-40B4-BE49-F238E27FC236}">
                  <a16:creationId xmlns:a16="http://schemas.microsoft.com/office/drawing/2014/main" id="{1188E86A-F722-4D1A-A76F-C29AAC33F89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45" name="Rechthoek 458">
                <a:extLst>
                  <a:ext uri="{FF2B5EF4-FFF2-40B4-BE49-F238E27FC236}">
                    <a16:creationId xmlns:a16="http://schemas.microsoft.com/office/drawing/2014/main" id="{84BEAF3B-5A75-4011-9B55-C2E9B975B7B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46" name="Rechthoek 459">
                <a:extLst>
                  <a:ext uri="{FF2B5EF4-FFF2-40B4-BE49-F238E27FC236}">
                    <a16:creationId xmlns:a16="http://schemas.microsoft.com/office/drawing/2014/main" id="{69760D2D-A910-4A4A-B121-EE7317C43C8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47" name="Groep 460">
                <a:extLst>
                  <a:ext uri="{FF2B5EF4-FFF2-40B4-BE49-F238E27FC236}">
                    <a16:creationId xmlns:a16="http://schemas.microsoft.com/office/drawing/2014/main" id="{2707327C-A9F5-4864-8A54-287500EC009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78" name="Groep 491">
                  <a:extLst>
                    <a:ext uri="{FF2B5EF4-FFF2-40B4-BE49-F238E27FC236}">
                      <a16:creationId xmlns:a16="http://schemas.microsoft.com/office/drawing/2014/main" id="{67B82519-2B5B-4016-80A3-C2B127873AE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0" name="Rechte verbindingslijn 493">
                    <a:extLst>
                      <a:ext uri="{FF2B5EF4-FFF2-40B4-BE49-F238E27FC236}">
                        <a16:creationId xmlns:a16="http://schemas.microsoft.com/office/drawing/2014/main" id="{D8D675A0-9B83-4493-BC42-3DCB5C4931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94">
                    <a:extLst>
                      <a:ext uri="{FF2B5EF4-FFF2-40B4-BE49-F238E27FC236}">
                        <a16:creationId xmlns:a16="http://schemas.microsoft.com/office/drawing/2014/main" id="{E818A592-4D39-45AF-A82D-3E1AA875D6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95">
                    <a:extLst>
                      <a:ext uri="{FF2B5EF4-FFF2-40B4-BE49-F238E27FC236}">
                        <a16:creationId xmlns:a16="http://schemas.microsoft.com/office/drawing/2014/main" id="{1EEDA971-BDFC-4E35-8D66-3F10225798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6">
                    <a:extLst>
                      <a:ext uri="{FF2B5EF4-FFF2-40B4-BE49-F238E27FC236}">
                        <a16:creationId xmlns:a16="http://schemas.microsoft.com/office/drawing/2014/main" id="{437F28A6-D730-4B9D-A4C9-B6096B4AEE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497">
                    <a:extLst>
                      <a:ext uri="{FF2B5EF4-FFF2-40B4-BE49-F238E27FC236}">
                        <a16:creationId xmlns:a16="http://schemas.microsoft.com/office/drawing/2014/main" id="{31AB4F6D-49C5-4BFB-979B-2CC05BC09C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9" name="Pijl: rechts 492">
                  <a:extLst>
                    <a:ext uri="{FF2B5EF4-FFF2-40B4-BE49-F238E27FC236}">
                      <a16:creationId xmlns:a16="http://schemas.microsoft.com/office/drawing/2014/main" id="{2177E855-1BB9-439A-A42B-F900773E99C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8" name="Groep 461">
                <a:extLst>
                  <a:ext uri="{FF2B5EF4-FFF2-40B4-BE49-F238E27FC236}">
                    <a16:creationId xmlns:a16="http://schemas.microsoft.com/office/drawing/2014/main" id="{04EB3345-4B4B-427D-9055-88734BF2C44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1" name="Groep 484">
                  <a:extLst>
                    <a:ext uri="{FF2B5EF4-FFF2-40B4-BE49-F238E27FC236}">
                      <a16:creationId xmlns:a16="http://schemas.microsoft.com/office/drawing/2014/main" id="{204749DA-8E15-4490-AACB-1356A5647C3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3" name="Rechte verbindingslijn 486">
                    <a:extLst>
                      <a:ext uri="{FF2B5EF4-FFF2-40B4-BE49-F238E27FC236}">
                        <a16:creationId xmlns:a16="http://schemas.microsoft.com/office/drawing/2014/main" id="{3468244A-F82B-4F62-B72E-BB943A6553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7">
                    <a:extLst>
                      <a:ext uri="{FF2B5EF4-FFF2-40B4-BE49-F238E27FC236}">
                        <a16:creationId xmlns:a16="http://schemas.microsoft.com/office/drawing/2014/main" id="{AD2D0397-4960-443B-B7C3-D1E0DE5636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8">
                    <a:extLst>
                      <a:ext uri="{FF2B5EF4-FFF2-40B4-BE49-F238E27FC236}">
                        <a16:creationId xmlns:a16="http://schemas.microsoft.com/office/drawing/2014/main" id="{1B85B829-CE79-4D16-9E56-830E7E1051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89">
                    <a:extLst>
                      <a:ext uri="{FF2B5EF4-FFF2-40B4-BE49-F238E27FC236}">
                        <a16:creationId xmlns:a16="http://schemas.microsoft.com/office/drawing/2014/main" id="{86308A96-EA48-4D52-8A23-D050D74774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490">
                    <a:extLst>
                      <a:ext uri="{FF2B5EF4-FFF2-40B4-BE49-F238E27FC236}">
                        <a16:creationId xmlns:a16="http://schemas.microsoft.com/office/drawing/2014/main" id="{BF7CC979-DE5B-4A62-B42D-6D0B964F2F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2" name="Pijl: rechts 485">
                  <a:extLst>
                    <a:ext uri="{FF2B5EF4-FFF2-40B4-BE49-F238E27FC236}">
                      <a16:creationId xmlns:a16="http://schemas.microsoft.com/office/drawing/2014/main" id="{BCC98447-AF3E-498F-8044-D96ED2612C9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49" name="Rechte verbindingslijn 462">
                <a:extLst>
                  <a:ext uri="{FF2B5EF4-FFF2-40B4-BE49-F238E27FC236}">
                    <a16:creationId xmlns:a16="http://schemas.microsoft.com/office/drawing/2014/main" id="{50191EF6-F608-4FC9-9FE2-B4DCB32995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0" name="Rechte verbindingslijn 463">
                <a:extLst>
                  <a:ext uri="{FF2B5EF4-FFF2-40B4-BE49-F238E27FC236}">
                    <a16:creationId xmlns:a16="http://schemas.microsoft.com/office/drawing/2014/main" id="{C7AE6DFA-FFAC-4FA1-A2FC-0ED36B19F3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1" name="Rechthoek 464">
                <a:extLst>
                  <a:ext uri="{FF2B5EF4-FFF2-40B4-BE49-F238E27FC236}">
                    <a16:creationId xmlns:a16="http://schemas.microsoft.com/office/drawing/2014/main" id="{8F82940E-A260-4ECD-AA54-C75095DC80C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52" name="Rechthoek 465">
                <a:extLst>
                  <a:ext uri="{FF2B5EF4-FFF2-40B4-BE49-F238E27FC236}">
                    <a16:creationId xmlns:a16="http://schemas.microsoft.com/office/drawing/2014/main" id="{0ABFC4B0-3656-4F67-818E-BC04EE981B0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53" name="Groep 466">
                <a:extLst>
                  <a:ext uri="{FF2B5EF4-FFF2-40B4-BE49-F238E27FC236}">
                    <a16:creationId xmlns:a16="http://schemas.microsoft.com/office/drawing/2014/main" id="{99DCF29B-042C-43E5-990C-254C558D879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63" name="Rechthoek 476">
                  <a:extLst>
                    <a:ext uri="{FF2B5EF4-FFF2-40B4-BE49-F238E27FC236}">
                      <a16:creationId xmlns:a16="http://schemas.microsoft.com/office/drawing/2014/main" id="{2A0BC06F-16FC-4BD2-B74A-4C804414655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4" name="Groep 477">
                  <a:extLst>
                    <a:ext uri="{FF2B5EF4-FFF2-40B4-BE49-F238E27FC236}">
                      <a16:creationId xmlns:a16="http://schemas.microsoft.com/office/drawing/2014/main" id="{D18FBB19-45A7-4A47-AEAE-DA79C4238FB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6" name="Rechte verbindingslijn 479">
                    <a:extLst>
                      <a:ext uri="{FF2B5EF4-FFF2-40B4-BE49-F238E27FC236}">
                        <a16:creationId xmlns:a16="http://schemas.microsoft.com/office/drawing/2014/main" id="{BE45005C-F37D-4AA7-96ED-5B3A3ED2E0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80">
                    <a:extLst>
                      <a:ext uri="{FF2B5EF4-FFF2-40B4-BE49-F238E27FC236}">
                        <a16:creationId xmlns:a16="http://schemas.microsoft.com/office/drawing/2014/main" id="{86BC9847-9DA1-4CBE-A618-1E230DF034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81">
                    <a:extLst>
                      <a:ext uri="{FF2B5EF4-FFF2-40B4-BE49-F238E27FC236}">
                        <a16:creationId xmlns:a16="http://schemas.microsoft.com/office/drawing/2014/main" id="{08BEA59E-1F5F-4DBA-A8AD-7BE067BBAE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482">
                    <a:extLst>
                      <a:ext uri="{FF2B5EF4-FFF2-40B4-BE49-F238E27FC236}">
                        <a16:creationId xmlns:a16="http://schemas.microsoft.com/office/drawing/2014/main" id="{6BF431E4-B735-4164-87E7-DEC0A3002E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483">
                    <a:extLst>
                      <a:ext uri="{FF2B5EF4-FFF2-40B4-BE49-F238E27FC236}">
                        <a16:creationId xmlns:a16="http://schemas.microsoft.com/office/drawing/2014/main" id="{CD46469C-2A96-4D48-ABBE-E46427FACC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5" name="Pijl: rechts 478">
                  <a:extLst>
                    <a:ext uri="{FF2B5EF4-FFF2-40B4-BE49-F238E27FC236}">
                      <a16:creationId xmlns:a16="http://schemas.microsoft.com/office/drawing/2014/main" id="{6C5140A0-3C5A-444A-80C6-CBCCF5C0DC9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4" name="Groep 467">
                <a:extLst>
                  <a:ext uri="{FF2B5EF4-FFF2-40B4-BE49-F238E27FC236}">
                    <a16:creationId xmlns:a16="http://schemas.microsoft.com/office/drawing/2014/main" id="{D4D32634-098F-4F17-9F26-D9187A458A8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55" name="Rechthoek 468">
                  <a:extLst>
                    <a:ext uri="{FF2B5EF4-FFF2-40B4-BE49-F238E27FC236}">
                      <a16:creationId xmlns:a16="http://schemas.microsoft.com/office/drawing/2014/main" id="{059CB9A0-8CC2-45FE-86FA-6D50356EF81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6" name="Groep 469">
                  <a:extLst>
                    <a:ext uri="{FF2B5EF4-FFF2-40B4-BE49-F238E27FC236}">
                      <a16:creationId xmlns:a16="http://schemas.microsoft.com/office/drawing/2014/main" id="{2FCC7F39-D562-4EF8-BE33-B041B9863C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58" name="Rechte verbindingslijn 471">
                    <a:extLst>
                      <a:ext uri="{FF2B5EF4-FFF2-40B4-BE49-F238E27FC236}">
                        <a16:creationId xmlns:a16="http://schemas.microsoft.com/office/drawing/2014/main" id="{5E71D43B-8DA2-430C-AA75-475DF74FA3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472">
                    <a:extLst>
                      <a:ext uri="{FF2B5EF4-FFF2-40B4-BE49-F238E27FC236}">
                        <a16:creationId xmlns:a16="http://schemas.microsoft.com/office/drawing/2014/main" id="{276E66A7-168B-4678-915B-BB13D9E15B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0" name="Rechte verbindingslijn 473">
                    <a:extLst>
                      <a:ext uri="{FF2B5EF4-FFF2-40B4-BE49-F238E27FC236}">
                        <a16:creationId xmlns:a16="http://schemas.microsoft.com/office/drawing/2014/main" id="{B6348A24-7A78-4B91-8BBA-305AB1F541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1" name="Rechte verbindingslijn 474">
                    <a:extLst>
                      <a:ext uri="{FF2B5EF4-FFF2-40B4-BE49-F238E27FC236}">
                        <a16:creationId xmlns:a16="http://schemas.microsoft.com/office/drawing/2014/main" id="{A97BEA94-0AEE-40FB-893E-99D0F4134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2" name="Rechte verbindingslijn 475">
                    <a:extLst>
                      <a:ext uri="{FF2B5EF4-FFF2-40B4-BE49-F238E27FC236}">
                        <a16:creationId xmlns:a16="http://schemas.microsoft.com/office/drawing/2014/main" id="{C6F01F00-CC18-48E9-BB68-665AB4EAEA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7" name="Pijl: rechts 470">
                  <a:extLst>
                    <a:ext uri="{FF2B5EF4-FFF2-40B4-BE49-F238E27FC236}">
                      <a16:creationId xmlns:a16="http://schemas.microsoft.com/office/drawing/2014/main" id="{4FB4AB6D-1DEE-4BD4-802C-9E22F9AB8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41553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Afbeelding 146" descr="Afbeelding met voedsel&#10;&#10;Automatisch gegenereerde beschrijving">
            <a:extLst>
              <a:ext uri="{FF2B5EF4-FFF2-40B4-BE49-F238E27FC236}">
                <a16:creationId xmlns:a16="http://schemas.microsoft.com/office/drawing/2014/main" id="{207727FF-4A44-46BE-9D05-7BEC6B28D4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0171" y="792000"/>
            <a:ext cx="2499828" cy="416525"/>
          </a:xfrm>
        </p:spPr>
        <p:txBody>
          <a:bodyPr/>
          <a:lstStyle/>
          <a:p>
            <a:r>
              <a:rPr lang="en-GB" noProof="0" dirty="0"/>
              <a:t>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900170" y="1650648"/>
            <a:ext cx="249982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2AF6-F870-4A2F-9E55-F63F9BEC7852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(XL)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999" y="1327727"/>
            <a:ext cx="7296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49949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36072" y="1649034"/>
            <a:ext cx="7200000" cy="4100400"/>
          </a:xfrm>
          <a:solidFill>
            <a:schemeClr val="bg1">
              <a:lumMod val="95000"/>
            </a:schemeClr>
          </a:solidFill>
        </p:spPr>
        <p:txBody>
          <a:bodyPr lIns="432000" tIns="162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8" name="Groep 147">
            <a:extLst>
              <a:ext uri="{FF2B5EF4-FFF2-40B4-BE49-F238E27FC236}">
                <a16:creationId xmlns:a16="http://schemas.microsoft.com/office/drawing/2014/main" id="{7C9415AD-AEE3-4F99-9ADA-6E52657166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9FBBDC96-A9C5-4AE3-873A-0421B1418FBA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0" name="Vrije vorm: vorm 149">
              <a:extLst>
                <a:ext uri="{FF2B5EF4-FFF2-40B4-BE49-F238E27FC236}">
                  <a16:creationId xmlns:a16="http://schemas.microsoft.com/office/drawing/2014/main" id="{D483152A-03CB-48F0-B67C-EC683CA9EB7F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1" name="Vrije vorm: vorm 150">
              <a:extLst>
                <a:ext uri="{FF2B5EF4-FFF2-40B4-BE49-F238E27FC236}">
                  <a16:creationId xmlns:a16="http://schemas.microsoft.com/office/drawing/2014/main" id="{9A75665C-052E-4DB5-BCA6-57CAC225042E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2" name="Vrije vorm: vorm 151">
              <a:extLst>
                <a:ext uri="{FF2B5EF4-FFF2-40B4-BE49-F238E27FC236}">
                  <a16:creationId xmlns:a16="http://schemas.microsoft.com/office/drawing/2014/main" id="{08909615-B5F6-4421-BA57-E51FE9B4F75F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3" name="Vrije vorm: vorm 152">
              <a:extLst>
                <a:ext uri="{FF2B5EF4-FFF2-40B4-BE49-F238E27FC236}">
                  <a16:creationId xmlns:a16="http://schemas.microsoft.com/office/drawing/2014/main" id="{A30F290A-6A66-4610-B4D4-CB5D473BEE1D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4" name="Vrije vorm: vorm 153">
              <a:extLst>
                <a:ext uri="{FF2B5EF4-FFF2-40B4-BE49-F238E27FC236}">
                  <a16:creationId xmlns:a16="http://schemas.microsoft.com/office/drawing/2014/main" id="{6DC3BD43-03AF-4C86-ADE5-49A7BE4DE110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92" name="INSTRUCTION">
            <a:extLst>
              <a:ext uri="{FF2B5EF4-FFF2-40B4-BE49-F238E27FC236}">
                <a16:creationId xmlns:a16="http://schemas.microsoft.com/office/drawing/2014/main" id="{F9339D8B-25C0-447E-BC3B-C89371D8B157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1B39D126-400D-407C-BCC5-AA86C07F51B4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D6346251-D7F9-445B-9545-660B43F54C81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08D3A8EA-6465-4770-A081-CB24F4771D88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D3A5E790-F8A5-4450-819C-16443785252A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391794CE-FA10-4BB9-B27F-A969DF6C71CA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A91CDC45-DA61-491A-B95E-083A761A37A7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35ED1901-4EB1-4B64-B33B-D2F561AFC271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9" name="Rechthoek 348">
                <a:extLst>
                  <a:ext uri="{FF2B5EF4-FFF2-40B4-BE49-F238E27FC236}">
                    <a16:creationId xmlns:a16="http://schemas.microsoft.com/office/drawing/2014/main" id="{A11A7C3A-B9D2-4650-A2A3-A1433A9301C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50" name="Rechte verbindingslijn 349">
                <a:extLst>
                  <a:ext uri="{FF2B5EF4-FFF2-40B4-BE49-F238E27FC236}">
                    <a16:creationId xmlns:a16="http://schemas.microsoft.com/office/drawing/2014/main" id="{6AD6EB74-6B10-421F-AC36-70790093354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1" name="Gelijkbenige driehoek 350">
                <a:extLst>
                  <a:ext uri="{FF2B5EF4-FFF2-40B4-BE49-F238E27FC236}">
                    <a16:creationId xmlns:a16="http://schemas.microsoft.com/office/drawing/2014/main" id="{303F317F-9B66-441F-B1C9-3B7B75171B0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0" name="Ovaal 299">
              <a:extLst>
                <a:ext uri="{FF2B5EF4-FFF2-40B4-BE49-F238E27FC236}">
                  <a16:creationId xmlns:a16="http://schemas.microsoft.com/office/drawing/2014/main" id="{85475A14-3061-4464-85E9-EEEF9C812BF7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1" name="Rechthoek 300">
              <a:extLst>
                <a:ext uri="{FF2B5EF4-FFF2-40B4-BE49-F238E27FC236}">
                  <a16:creationId xmlns:a16="http://schemas.microsoft.com/office/drawing/2014/main" id="{2CD1B3F4-129A-4E54-93E8-F52537EA9177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2" name="ICOON_info">
              <a:extLst>
                <a:ext uri="{FF2B5EF4-FFF2-40B4-BE49-F238E27FC236}">
                  <a16:creationId xmlns:a16="http://schemas.microsoft.com/office/drawing/2014/main" id="{49A9044B-735D-4757-AE3E-175014FEBD03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7" name="Ovaal 346">
                <a:extLst>
                  <a:ext uri="{FF2B5EF4-FFF2-40B4-BE49-F238E27FC236}">
                    <a16:creationId xmlns:a16="http://schemas.microsoft.com/office/drawing/2014/main" id="{7D8EE313-D38A-4197-94E9-A3F2509F646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8" name="Graphic 163" descr="Informatie">
                <a:extLst>
                  <a:ext uri="{FF2B5EF4-FFF2-40B4-BE49-F238E27FC236}">
                    <a16:creationId xmlns:a16="http://schemas.microsoft.com/office/drawing/2014/main" id="{9F7D35E8-6A70-4810-96F4-D1373777103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E60F0DBB-E680-48CC-8CB8-349C3CA59288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94462FB6-8765-420D-A224-BF9773F19100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Rechthoek 322">
                <a:extLst>
                  <a:ext uri="{FF2B5EF4-FFF2-40B4-BE49-F238E27FC236}">
                    <a16:creationId xmlns:a16="http://schemas.microsoft.com/office/drawing/2014/main" id="{CD1C8F91-44AB-4637-8175-4FC127997C2C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466060B6-BA94-42D2-8092-6825BA9AC472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5" name="Tekstvak 324">
                <a:extLst>
                  <a:ext uri="{FF2B5EF4-FFF2-40B4-BE49-F238E27FC236}">
                    <a16:creationId xmlns:a16="http://schemas.microsoft.com/office/drawing/2014/main" id="{CAA813D2-C6ED-4B21-801E-580A4BA9115B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6" name="Vrije vorm: vorm 325">
                <a:extLst>
                  <a:ext uri="{FF2B5EF4-FFF2-40B4-BE49-F238E27FC236}">
                    <a16:creationId xmlns:a16="http://schemas.microsoft.com/office/drawing/2014/main" id="{F2C32D17-F2BD-415E-A1CF-B7DBB4C72678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5DA67F4B-9FC2-4A1D-AEF7-0FA82E16D48D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0E924201-AB3D-4BDC-87A3-6C7F41AFB1E8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8" name="Rechthoek: afgeronde hoeken 337">
                  <a:extLst>
                    <a:ext uri="{FF2B5EF4-FFF2-40B4-BE49-F238E27FC236}">
                      <a16:creationId xmlns:a16="http://schemas.microsoft.com/office/drawing/2014/main" id="{24F59620-AFA6-4C74-9E2D-0824860B0611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4053955C-DAFA-4036-8372-F5E0DC9FF75A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5" name="Rechthoek 344">
                    <a:extLst>
                      <a:ext uri="{FF2B5EF4-FFF2-40B4-BE49-F238E27FC236}">
                        <a16:creationId xmlns:a16="http://schemas.microsoft.com/office/drawing/2014/main" id="{61659E40-9FDB-400D-8728-2AC28A5174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6" name="Pijl: punthaak 345">
                    <a:extLst>
                      <a:ext uri="{FF2B5EF4-FFF2-40B4-BE49-F238E27FC236}">
                        <a16:creationId xmlns:a16="http://schemas.microsoft.com/office/drawing/2014/main" id="{9EA539C8-5624-4C86-9CF5-6592C58C2A8B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6E504F36-0FE4-4BC1-A302-251E38C51674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3" name="Rechthoek 342">
                    <a:extLst>
                      <a:ext uri="{FF2B5EF4-FFF2-40B4-BE49-F238E27FC236}">
                        <a16:creationId xmlns:a16="http://schemas.microsoft.com/office/drawing/2014/main" id="{353E67CE-C881-498B-9E03-55EB4805CD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4" name="Pijl: punthaak 343">
                    <a:extLst>
                      <a:ext uri="{FF2B5EF4-FFF2-40B4-BE49-F238E27FC236}">
                        <a16:creationId xmlns:a16="http://schemas.microsoft.com/office/drawing/2014/main" id="{380493FC-648B-495D-BA46-80AABAF6336D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63CB9B0A-803B-4F81-A3B8-07F46831AE4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2" name="Rechte verbindingslijn 341">
                  <a:extLst>
                    <a:ext uri="{FF2B5EF4-FFF2-40B4-BE49-F238E27FC236}">
                      <a16:creationId xmlns:a16="http://schemas.microsoft.com/office/drawing/2014/main" id="{B1C301ED-2DE1-46E5-8BBA-E9AAA9EAA0E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8" name="Groep 327">
                <a:extLst>
                  <a:ext uri="{FF2B5EF4-FFF2-40B4-BE49-F238E27FC236}">
                    <a16:creationId xmlns:a16="http://schemas.microsoft.com/office/drawing/2014/main" id="{2E1B18C5-4423-4880-A81C-E02D7ABBB952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9" name="Vrije vorm: vorm 328">
                  <a:extLst>
                    <a:ext uri="{FF2B5EF4-FFF2-40B4-BE49-F238E27FC236}">
                      <a16:creationId xmlns:a16="http://schemas.microsoft.com/office/drawing/2014/main" id="{09E0C9C6-063B-4FF6-87B2-97397D158B1D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: afgeronde hoeken 329">
                  <a:extLst>
                    <a:ext uri="{FF2B5EF4-FFF2-40B4-BE49-F238E27FC236}">
                      <a16:creationId xmlns:a16="http://schemas.microsoft.com/office/drawing/2014/main" id="{79F1CA20-201D-482C-A641-6AC5D22A1958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Vrije vorm: vorm 330">
                  <a:extLst>
                    <a:ext uri="{FF2B5EF4-FFF2-40B4-BE49-F238E27FC236}">
                      <a16:creationId xmlns:a16="http://schemas.microsoft.com/office/drawing/2014/main" id="{31831089-9BCD-4A45-9A13-86005AFDDCE6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2" name="Groep 331">
                  <a:extLst>
                    <a:ext uri="{FF2B5EF4-FFF2-40B4-BE49-F238E27FC236}">
                      <a16:creationId xmlns:a16="http://schemas.microsoft.com/office/drawing/2014/main" id="{326BE8D0-9463-48B2-8294-60DA6CA3F79C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3" name="Vrije vorm: vorm 332">
                    <a:extLst>
                      <a:ext uri="{FF2B5EF4-FFF2-40B4-BE49-F238E27FC236}">
                        <a16:creationId xmlns:a16="http://schemas.microsoft.com/office/drawing/2014/main" id="{29F9351E-DAE0-487F-B8B5-A41092CF3B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4" name="Groep 333">
                    <a:extLst>
                      <a:ext uri="{FF2B5EF4-FFF2-40B4-BE49-F238E27FC236}">
                        <a16:creationId xmlns:a16="http://schemas.microsoft.com/office/drawing/2014/main" id="{6675F89E-7CA9-4BB8-B916-AF5CC6082E2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5" name="Ovaal 334">
                      <a:extLst>
                        <a:ext uri="{FF2B5EF4-FFF2-40B4-BE49-F238E27FC236}">
                          <a16:creationId xmlns:a16="http://schemas.microsoft.com/office/drawing/2014/main" id="{853102AE-0B1E-437E-8E68-3A9D56E989A4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6" name="Gelijkbenige driehoek 34">
                      <a:extLst>
                        <a:ext uri="{FF2B5EF4-FFF2-40B4-BE49-F238E27FC236}">
                          <a16:creationId xmlns:a16="http://schemas.microsoft.com/office/drawing/2014/main" id="{A0716EEC-2D1C-4820-B274-154CE6A09B83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4" name="Groep 303">
              <a:extLst>
                <a:ext uri="{FF2B5EF4-FFF2-40B4-BE49-F238E27FC236}">
                  <a16:creationId xmlns:a16="http://schemas.microsoft.com/office/drawing/2014/main" id="{50329048-CAC3-40A8-A58C-0FA98F166ED8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4DE6AAFC-BAC9-4772-B63A-47CA86408A5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Rechthoek 307">
                <a:extLst>
                  <a:ext uri="{FF2B5EF4-FFF2-40B4-BE49-F238E27FC236}">
                    <a16:creationId xmlns:a16="http://schemas.microsoft.com/office/drawing/2014/main" id="{519EFD55-5659-4378-A4D2-F82942368B9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26D148B6-D2CA-46E8-A670-01CAF9C5A29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10" name="Tekstvak 309">
                <a:extLst>
                  <a:ext uri="{FF2B5EF4-FFF2-40B4-BE49-F238E27FC236}">
                    <a16:creationId xmlns:a16="http://schemas.microsoft.com/office/drawing/2014/main" id="{2C8CAB0B-781A-41B3-971F-2FC1E97F7C1B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1" name="Vrije vorm: vorm 310">
                <a:extLst>
                  <a:ext uri="{FF2B5EF4-FFF2-40B4-BE49-F238E27FC236}">
                    <a16:creationId xmlns:a16="http://schemas.microsoft.com/office/drawing/2014/main" id="{1199F0C4-EE71-4E8F-A737-26E1B52F36C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06A7EFCC-CACA-40D7-8A62-FBC0511CCFFF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8C6DFCB3-43C7-4C6F-AE14-834D040ECDE8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0546BA34-F006-4CE7-89F9-84CCB402C5D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Rechthoek 47">
                  <a:extLst>
                    <a:ext uri="{FF2B5EF4-FFF2-40B4-BE49-F238E27FC236}">
                      <a16:creationId xmlns:a16="http://schemas.microsoft.com/office/drawing/2014/main" id="{3074FD4A-F027-4B31-A546-CFB9137319D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1" name="Koorde 320">
                  <a:extLst>
                    <a:ext uri="{FF2B5EF4-FFF2-40B4-BE49-F238E27FC236}">
                      <a16:creationId xmlns:a16="http://schemas.microsoft.com/office/drawing/2014/main" id="{E180B3C2-3297-4D5A-A220-F81BFA1A3F98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2E595CC0-21F3-4036-9CA2-E9953750E32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819E7FD6-8BBD-481D-9578-81AF4736C70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C0B62BE7-0E7C-4C96-90BE-D1FDCB8C628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Ovaal 315">
                  <a:extLst>
                    <a:ext uri="{FF2B5EF4-FFF2-40B4-BE49-F238E27FC236}">
                      <a16:creationId xmlns:a16="http://schemas.microsoft.com/office/drawing/2014/main" id="{B8B698C8-384F-4D8E-AA26-9FED9FA4C06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Rechthoek 47">
                  <a:extLst>
                    <a:ext uri="{FF2B5EF4-FFF2-40B4-BE49-F238E27FC236}">
                      <a16:creationId xmlns:a16="http://schemas.microsoft.com/office/drawing/2014/main" id="{CDA04814-41A7-4EE6-B4A4-4BEC6D88D44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29BCD9F1-D5CF-4703-B20E-115F9B1F5EE7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0FB98796-7CAC-4854-AB39-6DF399392B8B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16F83DDB-71F8-4EF0-9781-C220015E0870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224" name="Rechthoek 435">
              <a:extLst>
                <a:ext uri="{FF2B5EF4-FFF2-40B4-BE49-F238E27FC236}">
                  <a16:creationId xmlns:a16="http://schemas.microsoft.com/office/drawing/2014/main" id="{E9065068-E052-4932-B150-FEAD9DA8F2F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25" name="Ovaal 436">
              <a:extLst>
                <a:ext uri="{FF2B5EF4-FFF2-40B4-BE49-F238E27FC236}">
                  <a16:creationId xmlns:a16="http://schemas.microsoft.com/office/drawing/2014/main" id="{98F462CA-8290-402B-89F5-B712BA428E7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437">
              <a:extLst>
                <a:ext uri="{FF2B5EF4-FFF2-40B4-BE49-F238E27FC236}">
                  <a16:creationId xmlns:a16="http://schemas.microsoft.com/office/drawing/2014/main" id="{C72F6464-3966-4170-A045-6FFC6E9D495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7" name="Ovaal 438">
              <a:extLst>
                <a:ext uri="{FF2B5EF4-FFF2-40B4-BE49-F238E27FC236}">
                  <a16:creationId xmlns:a16="http://schemas.microsoft.com/office/drawing/2014/main" id="{E860B6F0-26CA-4AB7-BBD9-CAB67006166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8" name="Rechthoek 439">
              <a:extLst>
                <a:ext uri="{FF2B5EF4-FFF2-40B4-BE49-F238E27FC236}">
                  <a16:creationId xmlns:a16="http://schemas.microsoft.com/office/drawing/2014/main" id="{06A0D4F9-9697-4D91-A1F1-66121CFF220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9" name="Rechthoek 440">
              <a:extLst>
                <a:ext uri="{FF2B5EF4-FFF2-40B4-BE49-F238E27FC236}">
                  <a16:creationId xmlns:a16="http://schemas.microsoft.com/office/drawing/2014/main" id="{600EAF82-DFDB-45FC-9371-B1C2ADC4ECD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30" name="Ovaal 441">
              <a:extLst>
                <a:ext uri="{FF2B5EF4-FFF2-40B4-BE49-F238E27FC236}">
                  <a16:creationId xmlns:a16="http://schemas.microsoft.com/office/drawing/2014/main" id="{131F3B34-09DB-48B5-8E3D-E7B3FC2259A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1" name="Rechthoek 442">
              <a:extLst>
                <a:ext uri="{FF2B5EF4-FFF2-40B4-BE49-F238E27FC236}">
                  <a16:creationId xmlns:a16="http://schemas.microsoft.com/office/drawing/2014/main" id="{8A2F7108-BD1D-4CBB-BDAC-424D1E32BE6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32" name="Ovaal 443">
              <a:extLst>
                <a:ext uri="{FF2B5EF4-FFF2-40B4-BE49-F238E27FC236}">
                  <a16:creationId xmlns:a16="http://schemas.microsoft.com/office/drawing/2014/main" id="{BC6B1B8B-A841-4BCC-8A63-C766CD33B54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3" name="Rechthoek 444">
              <a:extLst>
                <a:ext uri="{FF2B5EF4-FFF2-40B4-BE49-F238E27FC236}">
                  <a16:creationId xmlns:a16="http://schemas.microsoft.com/office/drawing/2014/main" id="{25367444-0973-4FDC-9206-04BA5F33862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34" name="Ovaal 445">
              <a:extLst>
                <a:ext uri="{FF2B5EF4-FFF2-40B4-BE49-F238E27FC236}">
                  <a16:creationId xmlns:a16="http://schemas.microsoft.com/office/drawing/2014/main" id="{DD023A88-98D5-4F0A-815E-C55E1BAA03E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5" name="Rechthoek 446">
              <a:extLst>
                <a:ext uri="{FF2B5EF4-FFF2-40B4-BE49-F238E27FC236}">
                  <a16:creationId xmlns:a16="http://schemas.microsoft.com/office/drawing/2014/main" id="{51E2FF9A-AD12-4EF0-90AB-EDBC6D6404B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36" name="Ovaal 447">
              <a:extLst>
                <a:ext uri="{FF2B5EF4-FFF2-40B4-BE49-F238E27FC236}">
                  <a16:creationId xmlns:a16="http://schemas.microsoft.com/office/drawing/2014/main" id="{75986F66-3498-4EFC-94CE-AA6C72386DA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7" name="Rechthoek 448">
              <a:extLst>
                <a:ext uri="{FF2B5EF4-FFF2-40B4-BE49-F238E27FC236}">
                  <a16:creationId xmlns:a16="http://schemas.microsoft.com/office/drawing/2014/main" id="{A20E075B-B3A6-4E3F-A5A9-3B94B4AA0DC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38" name="Ovaal 449">
              <a:extLst>
                <a:ext uri="{FF2B5EF4-FFF2-40B4-BE49-F238E27FC236}">
                  <a16:creationId xmlns:a16="http://schemas.microsoft.com/office/drawing/2014/main" id="{33E46289-469A-4D31-992A-2C8813A8152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9" name="Rechthoek 450">
              <a:extLst>
                <a:ext uri="{FF2B5EF4-FFF2-40B4-BE49-F238E27FC236}">
                  <a16:creationId xmlns:a16="http://schemas.microsoft.com/office/drawing/2014/main" id="{44817506-D35A-4820-BB06-00B8011BA90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40" name="Ovaal 451">
              <a:extLst>
                <a:ext uri="{FF2B5EF4-FFF2-40B4-BE49-F238E27FC236}">
                  <a16:creationId xmlns:a16="http://schemas.microsoft.com/office/drawing/2014/main" id="{144BE645-BE0A-46DC-92F8-684F9CD4EC8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1" name="Rechthoek 452">
              <a:extLst>
                <a:ext uri="{FF2B5EF4-FFF2-40B4-BE49-F238E27FC236}">
                  <a16:creationId xmlns:a16="http://schemas.microsoft.com/office/drawing/2014/main" id="{4C135960-95D5-4B2F-80A0-5269BECBC8A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42" name="Ovaal 453">
              <a:extLst>
                <a:ext uri="{FF2B5EF4-FFF2-40B4-BE49-F238E27FC236}">
                  <a16:creationId xmlns:a16="http://schemas.microsoft.com/office/drawing/2014/main" id="{5647AC60-4419-4CC0-9875-77C730599B2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43" name="Rechthoek 454">
              <a:extLst>
                <a:ext uri="{FF2B5EF4-FFF2-40B4-BE49-F238E27FC236}">
                  <a16:creationId xmlns:a16="http://schemas.microsoft.com/office/drawing/2014/main" id="{47D396C3-F90C-4E86-93F2-8A0728B92DE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44" name="VOORBEELD">
              <a:extLst>
                <a:ext uri="{FF2B5EF4-FFF2-40B4-BE49-F238E27FC236}">
                  <a16:creationId xmlns:a16="http://schemas.microsoft.com/office/drawing/2014/main" id="{A3E82AB7-AA3F-4CDB-87B5-4895E109D76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45" name="Rechthoek 458">
                <a:extLst>
                  <a:ext uri="{FF2B5EF4-FFF2-40B4-BE49-F238E27FC236}">
                    <a16:creationId xmlns:a16="http://schemas.microsoft.com/office/drawing/2014/main" id="{33B03D8B-A6DF-4939-8DA8-246B0930D22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46" name="Rechthoek 459">
                <a:extLst>
                  <a:ext uri="{FF2B5EF4-FFF2-40B4-BE49-F238E27FC236}">
                    <a16:creationId xmlns:a16="http://schemas.microsoft.com/office/drawing/2014/main" id="{B92AB9E6-2467-4309-87EF-86A098B1029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47" name="Groep 460">
                <a:extLst>
                  <a:ext uri="{FF2B5EF4-FFF2-40B4-BE49-F238E27FC236}">
                    <a16:creationId xmlns:a16="http://schemas.microsoft.com/office/drawing/2014/main" id="{9D6ACA1F-60BB-47E0-81E8-4CFAB6199AE9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78" name="Groep 491">
                  <a:extLst>
                    <a:ext uri="{FF2B5EF4-FFF2-40B4-BE49-F238E27FC236}">
                      <a16:creationId xmlns:a16="http://schemas.microsoft.com/office/drawing/2014/main" id="{EA6A789D-C530-4B5C-B3D3-04B43EEA6C5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0" name="Rechte verbindingslijn 493">
                    <a:extLst>
                      <a:ext uri="{FF2B5EF4-FFF2-40B4-BE49-F238E27FC236}">
                        <a16:creationId xmlns:a16="http://schemas.microsoft.com/office/drawing/2014/main" id="{6CC5C07E-7C4E-40B5-98C8-3659B1DB1D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94">
                    <a:extLst>
                      <a:ext uri="{FF2B5EF4-FFF2-40B4-BE49-F238E27FC236}">
                        <a16:creationId xmlns:a16="http://schemas.microsoft.com/office/drawing/2014/main" id="{B8B0DE86-8E45-4CA5-8392-291BFEA38B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95">
                    <a:extLst>
                      <a:ext uri="{FF2B5EF4-FFF2-40B4-BE49-F238E27FC236}">
                        <a16:creationId xmlns:a16="http://schemas.microsoft.com/office/drawing/2014/main" id="{9CFFC109-32E4-4001-9206-0360DA7C93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6">
                    <a:extLst>
                      <a:ext uri="{FF2B5EF4-FFF2-40B4-BE49-F238E27FC236}">
                        <a16:creationId xmlns:a16="http://schemas.microsoft.com/office/drawing/2014/main" id="{1048CB5C-74A4-43AA-83C4-D78C3EA616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497">
                    <a:extLst>
                      <a:ext uri="{FF2B5EF4-FFF2-40B4-BE49-F238E27FC236}">
                        <a16:creationId xmlns:a16="http://schemas.microsoft.com/office/drawing/2014/main" id="{3719B2DE-15F2-4524-9C88-6E826561EF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9" name="Pijl: rechts 492">
                  <a:extLst>
                    <a:ext uri="{FF2B5EF4-FFF2-40B4-BE49-F238E27FC236}">
                      <a16:creationId xmlns:a16="http://schemas.microsoft.com/office/drawing/2014/main" id="{BDFA2AB3-BD20-48BB-A943-9CDAB97C33F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8" name="Groep 461">
                <a:extLst>
                  <a:ext uri="{FF2B5EF4-FFF2-40B4-BE49-F238E27FC236}">
                    <a16:creationId xmlns:a16="http://schemas.microsoft.com/office/drawing/2014/main" id="{186D4F61-B50D-4DF6-A92C-91E382ECFCD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1" name="Groep 484">
                  <a:extLst>
                    <a:ext uri="{FF2B5EF4-FFF2-40B4-BE49-F238E27FC236}">
                      <a16:creationId xmlns:a16="http://schemas.microsoft.com/office/drawing/2014/main" id="{D69BEC3D-D726-4AC5-BC64-4C309BB4440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3" name="Rechte verbindingslijn 486">
                    <a:extLst>
                      <a:ext uri="{FF2B5EF4-FFF2-40B4-BE49-F238E27FC236}">
                        <a16:creationId xmlns:a16="http://schemas.microsoft.com/office/drawing/2014/main" id="{6D2B5967-84D8-4AD9-BE46-C5B8E6045A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7">
                    <a:extLst>
                      <a:ext uri="{FF2B5EF4-FFF2-40B4-BE49-F238E27FC236}">
                        <a16:creationId xmlns:a16="http://schemas.microsoft.com/office/drawing/2014/main" id="{82D70E0A-0AD2-4AAC-B161-71CF84F135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8">
                    <a:extLst>
                      <a:ext uri="{FF2B5EF4-FFF2-40B4-BE49-F238E27FC236}">
                        <a16:creationId xmlns:a16="http://schemas.microsoft.com/office/drawing/2014/main" id="{B3E215B5-4E5A-4D9A-858E-85BDF00495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89">
                    <a:extLst>
                      <a:ext uri="{FF2B5EF4-FFF2-40B4-BE49-F238E27FC236}">
                        <a16:creationId xmlns:a16="http://schemas.microsoft.com/office/drawing/2014/main" id="{19ED74A1-E3BA-4293-B9EF-26CD1FBC65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490">
                    <a:extLst>
                      <a:ext uri="{FF2B5EF4-FFF2-40B4-BE49-F238E27FC236}">
                        <a16:creationId xmlns:a16="http://schemas.microsoft.com/office/drawing/2014/main" id="{7F3C4209-F0D4-4416-AFAD-55D51819B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2" name="Pijl: rechts 485">
                  <a:extLst>
                    <a:ext uri="{FF2B5EF4-FFF2-40B4-BE49-F238E27FC236}">
                      <a16:creationId xmlns:a16="http://schemas.microsoft.com/office/drawing/2014/main" id="{23FEDE7D-8EB3-4D73-ACA0-B6AC9E54963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49" name="Rechte verbindingslijn 462">
                <a:extLst>
                  <a:ext uri="{FF2B5EF4-FFF2-40B4-BE49-F238E27FC236}">
                    <a16:creationId xmlns:a16="http://schemas.microsoft.com/office/drawing/2014/main" id="{10123474-937D-4E3D-867D-F4F6277E76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0" name="Rechte verbindingslijn 463">
                <a:extLst>
                  <a:ext uri="{FF2B5EF4-FFF2-40B4-BE49-F238E27FC236}">
                    <a16:creationId xmlns:a16="http://schemas.microsoft.com/office/drawing/2014/main" id="{A25D9C06-F5B8-4901-B6EA-9F087E2D1B8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1" name="Rechthoek 464">
                <a:extLst>
                  <a:ext uri="{FF2B5EF4-FFF2-40B4-BE49-F238E27FC236}">
                    <a16:creationId xmlns:a16="http://schemas.microsoft.com/office/drawing/2014/main" id="{21A7DB24-DF88-4CF2-AC02-392DD275E52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52" name="Rechthoek 465">
                <a:extLst>
                  <a:ext uri="{FF2B5EF4-FFF2-40B4-BE49-F238E27FC236}">
                    <a16:creationId xmlns:a16="http://schemas.microsoft.com/office/drawing/2014/main" id="{3C5BEE8E-8485-47A6-A6E7-D4B47E61502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53" name="Groep 466">
                <a:extLst>
                  <a:ext uri="{FF2B5EF4-FFF2-40B4-BE49-F238E27FC236}">
                    <a16:creationId xmlns:a16="http://schemas.microsoft.com/office/drawing/2014/main" id="{EDBE60FD-0004-482B-A25A-4742E93D20E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63" name="Rechthoek 476">
                  <a:extLst>
                    <a:ext uri="{FF2B5EF4-FFF2-40B4-BE49-F238E27FC236}">
                      <a16:creationId xmlns:a16="http://schemas.microsoft.com/office/drawing/2014/main" id="{BF7731A5-2B5A-4B2D-9494-B5C24C68976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4" name="Groep 477">
                  <a:extLst>
                    <a:ext uri="{FF2B5EF4-FFF2-40B4-BE49-F238E27FC236}">
                      <a16:creationId xmlns:a16="http://schemas.microsoft.com/office/drawing/2014/main" id="{AA617D5F-0EE1-44A2-8294-F91145F1EF8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6" name="Rechte verbindingslijn 479">
                    <a:extLst>
                      <a:ext uri="{FF2B5EF4-FFF2-40B4-BE49-F238E27FC236}">
                        <a16:creationId xmlns:a16="http://schemas.microsoft.com/office/drawing/2014/main" id="{8DCB33DD-0306-4598-B862-0E86D630A4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80">
                    <a:extLst>
                      <a:ext uri="{FF2B5EF4-FFF2-40B4-BE49-F238E27FC236}">
                        <a16:creationId xmlns:a16="http://schemas.microsoft.com/office/drawing/2014/main" id="{48F630C7-5920-4E52-BC8E-6B4FCE7476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81">
                    <a:extLst>
                      <a:ext uri="{FF2B5EF4-FFF2-40B4-BE49-F238E27FC236}">
                        <a16:creationId xmlns:a16="http://schemas.microsoft.com/office/drawing/2014/main" id="{559F2FAC-45FE-45EF-84A0-631ED154E6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482">
                    <a:extLst>
                      <a:ext uri="{FF2B5EF4-FFF2-40B4-BE49-F238E27FC236}">
                        <a16:creationId xmlns:a16="http://schemas.microsoft.com/office/drawing/2014/main" id="{710956F2-E23F-4552-B7A9-D244150FA9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483">
                    <a:extLst>
                      <a:ext uri="{FF2B5EF4-FFF2-40B4-BE49-F238E27FC236}">
                        <a16:creationId xmlns:a16="http://schemas.microsoft.com/office/drawing/2014/main" id="{3B50F992-8A90-4636-8FB9-23217FF1AC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5" name="Pijl: rechts 478">
                  <a:extLst>
                    <a:ext uri="{FF2B5EF4-FFF2-40B4-BE49-F238E27FC236}">
                      <a16:creationId xmlns:a16="http://schemas.microsoft.com/office/drawing/2014/main" id="{253E1BDC-22E2-4E27-9AC3-7E47DAE0B9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4" name="Groep 467">
                <a:extLst>
                  <a:ext uri="{FF2B5EF4-FFF2-40B4-BE49-F238E27FC236}">
                    <a16:creationId xmlns:a16="http://schemas.microsoft.com/office/drawing/2014/main" id="{5AFEA6BE-D8EF-4CEA-93F1-29B7F92DEBE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55" name="Rechthoek 468">
                  <a:extLst>
                    <a:ext uri="{FF2B5EF4-FFF2-40B4-BE49-F238E27FC236}">
                      <a16:creationId xmlns:a16="http://schemas.microsoft.com/office/drawing/2014/main" id="{89B09489-5408-4179-B06F-62B9A625038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6" name="Groep 469">
                  <a:extLst>
                    <a:ext uri="{FF2B5EF4-FFF2-40B4-BE49-F238E27FC236}">
                      <a16:creationId xmlns:a16="http://schemas.microsoft.com/office/drawing/2014/main" id="{F41B4419-D9BD-4279-94CA-69B2D431A5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58" name="Rechte verbindingslijn 471">
                    <a:extLst>
                      <a:ext uri="{FF2B5EF4-FFF2-40B4-BE49-F238E27FC236}">
                        <a16:creationId xmlns:a16="http://schemas.microsoft.com/office/drawing/2014/main" id="{80339BA8-A341-46FD-8E87-2633E2ADEA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472">
                    <a:extLst>
                      <a:ext uri="{FF2B5EF4-FFF2-40B4-BE49-F238E27FC236}">
                        <a16:creationId xmlns:a16="http://schemas.microsoft.com/office/drawing/2014/main" id="{39441CAF-5622-426C-A6B9-00A3BF1ECF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0" name="Rechte verbindingslijn 473">
                    <a:extLst>
                      <a:ext uri="{FF2B5EF4-FFF2-40B4-BE49-F238E27FC236}">
                        <a16:creationId xmlns:a16="http://schemas.microsoft.com/office/drawing/2014/main" id="{FD8E75BC-1D0E-4734-9A62-0C06FE0F8F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1" name="Rechte verbindingslijn 474">
                    <a:extLst>
                      <a:ext uri="{FF2B5EF4-FFF2-40B4-BE49-F238E27FC236}">
                        <a16:creationId xmlns:a16="http://schemas.microsoft.com/office/drawing/2014/main" id="{9EE72EE4-4094-4ED6-B1D8-8EF90CF65E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2" name="Rechte verbindingslijn 475">
                    <a:extLst>
                      <a:ext uri="{FF2B5EF4-FFF2-40B4-BE49-F238E27FC236}">
                        <a16:creationId xmlns:a16="http://schemas.microsoft.com/office/drawing/2014/main" id="{7144FBBA-76BC-4285-B0AF-85B70248E7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7" name="Pijl: rechts 470">
                  <a:extLst>
                    <a:ext uri="{FF2B5EF4-FFF2-40B4-BE49-F238E27FC236}">
                      <a16:creationId xmlns:a16="http://schemas.microsoft.com/office/drawing/2014/main" id="{0E95063F-E938-4C42-9D66-AD8D3073ED6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7922216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FCD4-EEE5-4A16-9ED2-37516E7989C8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(WHITE LOGO)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4CD176BA-80B5-48CA-9057-7D89D4BBD9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60556" y="6258695"/>
            <a:ext cx="683444" cy="144000"/>
          </a:xfrm>
          <a:blipFill>
            <a:blip r:embed="rId2" cstate="hq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80" name="INSTRUCTION">
            <a:extLst>
              <a:ext uri="{FF2B5EF4-FFF2-40B4-BE49-F238E27FC236}">
                <a16:creationId xmlns:a16="http://schemas.microsoft.com/office/drawing/2014/main" id="{575A583A-923F-498B-AF8C-CA75FDDA7145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80454FD-7FA2-430E-9168-45502BF19C7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AFF50C07-280D-40B1-A9A3-CE085738DD2E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29C0CF66-7A99-412E-B738-4CA6573D594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B5C2BD12-A4D2-4085-8762-F5D77912E27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5EC9BBCE-E9CE-4903-8CF0-667581A6C1C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73A38E5E-5EDA-4B18-B3B7-5F87B58BBCE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D73A4E16-9ED9-453D-ABC7-8D852ECE2E1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2901096D-D4FD-406C-809C-A33A0CD786E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32BFF5D5-4CC0-4D3F-9FE8-4505D0F76A5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675DEC15-DA69-49EE-AFFC-E5F01C3002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79EA892C-FC77-445C-8DDC-852FA37926F7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3C845166-CA73-420E-A7FA-C6D9230FFA5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9E33DC31-E043-4BBB-A2CE-BD1DE553DF5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0645BD90-8F87-40CD-A15F-2CBB987F101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C7EFA900-3B41-408A-8983-8E132A3420D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62B2CA2D-6764-4B3D-9BA8-FA7A9A8E384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8153DA4-8B28-4109-B96B-FC55860DF55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E225D926-807A-4289-90CD-E7EAE9D85D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6DA12280-5665-46D8-9FC9-C15D48E9E3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0B9728FA-9A02-4E8E-8D74-B1D8A71FEB53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E3CA1191-4693-4628-BD01-ED058C3B52FA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B4DCAA57-DFCA-4B2A-8485-8CC96AB5739F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3C52B8-DA41-4272-AEDD-4EAF8FC4402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F9F191D-11B6-4FCF-B23B-110C040F138C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ED217688-0091-4153-8BD8-2DD3889CFF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96050288-385C-4459-AE23-86D2F38881D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A871251D-DBF5-4929-B3DD-39AF67D6CD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30D82F2-7834-4052-BA6D-1F59A623C1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9DDB8D3C-52CF-42E4-8FD0-CF902C20888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7CA7EDD0-50B0-48C8-8644-C37F0C51CDC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10EA0680-54A4-41B1-ADC9-337ABF4C9F3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C97E01AE-CC92-49AD-A0E6-5D2865AC97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B6A433E2-1CAF-476F-93A3-3FA5E621449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7375EDEB-8437-45A6-A0B8-3F1BC5C4C43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5B8CA06-2E3B-4CB6-915B-0721342D4E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8D29682-2767-4D54-AC04-4D7D6EC549F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D719F9A9-CBB3-42A3-812D-AAB3C5C9D62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9D8DCD78-322C-4DAE-840F-043CD5021D7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EAC95C2E-F9BE-4BDF-8F14-A4E0044A9707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BBF47972-FEB5-454A-883F-67E75BA4ED52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A48D8B01-5DA3-4289-8499-31EBEA148655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9BE61A6B-37F9-439B-BB41-65137447F0AA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97504B92-19E1-4A13-8C96-656BC7CC6A28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02" name="Vrije vorm: vorm 101">
                <a:extLst>
                  <a:ext uri="{FF2B5EF4-FFF2-40B4-BE49-F238E27FC236}">
                    <a16:creationId xmlns:a16="http://schemas.microsoft.com/office/drawing/2014/main" id="{1F7B9B92-70C4-404E-9C99-959407752459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Gelijkbenige driehoek 102">
                <a:extLst>
                  <a:ext uri="{FF2B5EF4-FFF2-40B4-BE49-F238E27FC236}">
                    <a16:creationId xmlns:a16="http://schemas.microsoft.com/office/drawing/2014/main" id="{E226C6B4-6C42-46B8-B006-879AE4545216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06252791-6D40-4385-ABA6-9E99318C5BA8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49C30E27-DAB0-4828-A00B-697C009A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057360D3-56E6-438A-A0E2-EE1133AB320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408CDECC-C017-42CE-A8C7-0C5301564AF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002AE378-6D9C-49E8-8720-4FF18238AFE8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6" name="Rechthoek 105">
                  <a:extLst>
                    <a:ext uri="{FF2B5EF4-FFF2-40B4-BE49-F238E27FC236}">
                      <a16:creationId xmlns:a16="http://schemas.microsoft.com/office/drawing/2014/main" id="{9940E814-85DF-4960-B9FE-B3D0CBC6F58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F5CD301D-551E-4222-BFDC-3A94D00CEC1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B46E708B-D213-4A0A-ADBF-E08A15CABD2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5" name="ICOON_info">
              <a:extLst>
                <a:ext uri="{FF2B5EF4-FFF2-40B4-BE49-F238E27FC236}">
                  <a16:creationId xmlns:a16="http://schemas.microsoft.com/office/drawing/2014/main" id="{A2F17102-D289-47E5-9613-FDE9BC28C22E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96" name="Ovaal 95">
                <a:extLst>
                  <a:ext uri="{FF2B5EF4-FFF2-40B4-BE49-F238E27FC236}">
                    <a16:creationId xmlns:a16="http://schemas.microsoft.com/office/drawing/2014/main" id="{EF948449-DD61-4EED-881B-98D84D2A46A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Graphic 163" descr="Informatie">
                <a:extLst>
                  <a:ext uri="{FF2B5EF4-FFF2-40B4-BE49-F238E27FC236}">
                    <a16:creationId xmlns:a16="http://schemas.microsoft.com/office/drawing/2014/main" id="{05A739DC-A8B0-4F4A-B6DA-5372FCB01C8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5937151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DARK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7A546E8-399A-4DE2-8C60-36B2FE674090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(DARK LOGO)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4CD176BA-80B5-48CA-9057-7D89D4BBD9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60556" y="6258695"/>
            <a:ext cx="683444" cy="1440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267" b="1267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91" name="Titel 1">
            <a:extLst>
              <a:ext uri="{FF2B5EF4-FFF2-40B4-BE49-F238E27FC236}">
                <a16:creationId xmlns:a16="http://schemas.microsoft.com/office/drawing/2014/main" id="{DED4126B-D95D-48A5-AF3C-800AA2EB8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D7997D88-A099-4750-83DD-39FC25150BFC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40B332D-D7AA-41A3-9C99-DC0E946E551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3FB4F5AD-86DC-4D8F-A614-298BBED38737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6DD0683F-B53D-4793-A9E4-B7A67752A3E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F930BC5-83E3-484F-8A55-E9D7180764C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ADC30372-A1CC-45FA-A0B5-4FFC0A7E7CE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54408709-7ABC-47A1-B0A8-E122A2553B7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Ovaal 142">
                <a:extLst>
                  <a:ext uri="{FF2B5EF4-FFF2-40B4-BE49-F238E27FC236}">
                    <a16:creationId xmlns:a16="http://schemas.microsoft.com/office/drawing/2014/main" id="{3C6DCD2D-28D0-45F7-8EFA-DE386312616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8FADD659-DD52-4658-A834-C0136D4BCAE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Rechthoek: afgeronde hoeken 144">
                <a:extLst>
                  <a:ext uri="{FF2B5EF4-FFF2-40B4-BE49-F238E27FC236}">
                    <a16:creationId xmlns:a16="http://schemas.microsoft.com/office/drawing/2014/main" id="{6D3300A2-F281-4EF4-B87D-3DC6F2A869C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6" name="Rechte verbindingslijn 145">
                <a:extLst>
                  <a:ext uri="{FF2B5EF4-FFF2-40B4-BE49-F238E27FC236}">
                    <a16:creationId xmlns:a16="http://schemas.microsoft.com/office/drawing/2014/main" id="{EC3310FB-30C0-4C49-BD9D-41ED69B8013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Rechte verbindingslijn 146">
                <a:extLst>
                  <a:ext uri="{FF2B5EF4-FFF2-40B4-BE49-F238E27FC236}">
                    <a16:creationId xmlns:a16="http://schemas.microsoft.com/office/drawing/2014/main" id="{BFA90917-CD1F-4187-A70F-DF334A37BC01}"/>
                  </a:ext>
                </a:extLst>
              </p:cNvPr>
              <p:cNvCxnSpPr>
                <a:cxnSpLocks/>
                <a:stCxn id="14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D9F15147-EA9C-4C99-A7DF-9CFE8802B13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DAE6A201-A885-4872-A03B-4ED9E82A58A6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064B7A76-03DD-4781-AAFB-F328AEB4775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E365B47-2C3A-4C0C-986E-0C40CB89E2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40" name="Rechte verbindingslijn 139">
                <a:extLst>
                  <a:ext uri="{FF2B5EF4-FFF2-40B4-BE49-F238E27FC236}">
                    <a16:creationId xmlns:a16="http://schemas.microsoft.com/office/drawing/2014/main" id="{9615C371-7496-445A-870F-286B64A0E70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1" name="Gelijkbenige driehoek 140">
                <a:extLst>
                  <a:ext uri="{FF2B5EF4-FFF2-40B4-BE49-F238E27FC236}">
                    <a16:creationId xmlns:a16="http://schemas.microsoft.com/office/drawing/2014/main" id="{FBC93E14-59FA-492A-97F4-25F347116E2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0" name="Ovaal 99">
              <a:extLst>
                <a:ext uri="{FF2B5EF4-FFF2-40B4-BE49-F238E27FC236}">
                  <a16:creationId xmlns:a16="http://schemas.microsoft.com/office/drawing/2014/main" id="{0D12AA2F-4A88-4C3B-BDED-837484DA043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0BD0276A-B41F-4515-A69B-C8836228F96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A2B316AB-7146-4486-A0CB-436A92932CD4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78E560DA-EF23-46B7-B499-5D298588C834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2E79BE9E-DDDE-4612-9AE8-E1D554263C2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57D9FC56-35AC-4043-88E6-B8182B4DE61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6" name="Groep 125">
                  <a:extLst>
                    <a:ext uri="{FF2B5EF4-FFF2-40B4-BE49-F238E27FC236}">
                      <a16:creationId xmlns:a16="http://schemas.microsoft.com/office/drawing/2014/main" id="{F61EC0DA-DDCD-4B83-9DE3-803F04E965B7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3" name="Groep 132">
                    <a:extLst>
                      <a:ext uri="{FF2B5EF4-FFF2-40B4-BE49-F238E27FC236}">
                        <a16:creationId xmlns:a16="http://schemas.microsoft.com/office/drawing/2014/main" id="{ACE1C0D1-3E7A-4DCF-86BC-3B87C4C9235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6" name="Rechthoek 135">
                      <a:extLst>
                        <a:ext uri="{FF2B5EF4-FFF2-40B4-BE49-F238E27FC236}">
                          <a16:creationId xmlns:a16="http://schemas.microsoft.com/office/drawing/2014/main" id="{0D5E9C8A-68FF-43C4-A7FA-B05BEEFA5F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7" name="Rechthoek 136">
                      <a:extLst>
                        <a:ext uri="{FF2B5EF4-FFF2-40B4-BE49-F238E27FC236}">
                          <a16:creationId xmlns:a16="http://schemas.microsoft.com/office/drawing/2014/main" id="{9DF2D20A-78C3-4AA7-8A68-394E0B6568F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8" name="Ovaal 137">
                      <a:extLst>
                        <a:ext uri="{FF2B5EF4-FFF2-40B4-BE49-F238E27FC236}">
                          <a16:creationId xmlns:a16="http://schemas.microsoft.com/office/drawing/2014/main" id="{9EDDCF61-4DFD-4231-B8C8-AD04FBC7F14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4" name="Afbeelding 133">
                    <a:extLst>
                      <a:ext uri="{FF2B5EF4-FFF2-40B4-BE49-F238E27FC236}">
                        <a16:creationId xmlns:a16="http://schemas.microsoft.com/office/drawing/2014/main" id="{A8A868AB-5E8D-4872-BFF5-A7FEE8F6A21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5" name="Afbeelding 134">
                    <a:extLst>
                      <a:ext uri="{FF2B5EF4-FFF2-40B4-BE49-F238E27FC236}">
                        <a16:creationId xmlns:a16="http://schemas.microsoft.com/office/drawing/2014/main" id="{5DFC1ADB-19A3-4789-9DE7-7A668B5113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ep 126">
                  <a:extLst>
                    <a:ext uri="{FF2B5EF4-FFF2-40B4-BE49-F238E27FC236}">
                      <a16:creationId xmlns:a16="http://schemas.microsoft.com/office/drawing/2014/main" id="{DF54D8EC-E252-44E1-BD50-62899141489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1" name="Rechthoek 130">
                    <a:extLst>
                      <a:ext uri="{FF2B5EF4-FFF2-40B4-BE49-F238E27FC236}">
                        <a16:creationId xmlns:a16="http://schemas.microsoft.com/office/drawing/2014/main" id="{37ED4E79-EC27-47AD-990B-C43416CD6C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2" name="Rechthoek 131">
                    <a:extLst>
                      <a:ext uri="{FF2B5EF4-FFF2-40B4-BE49-F238E27FC236}">
                        <a16:creationId xmlns:a16="http://schemas.microsoft.com/office/drawing/2014/main" id="{4548EBF8-F02D-490A-8CB0-A839CD2B3A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DBCC4DFA-7F56-4239-88EB-B73FA658AFD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9" name="Rechthoek 128">
                    <a:extLst>
                      <a:ext uri="{FF2B5EF4-FFF2-40B4-BE49-F238E27FC236}">
                        <a16:creationId xmlns:a16="http://schemas.microsoft.com/office/drawing/2014/main" id="{81D3BFC8-2586-4BD2-BB81-0ED3CAAE01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0" name="Rechthoek 129">
                    <a:extLst>
                      <a:ext uri="{FF2B5EF4-FFF2-40B4-BE49-F238E27FC236}">
                        <a16:creationId xmlns:a16="http://schemas.microsoft.com/office/drawing/2014/main" id="{AD975734-036B-4D89-8917-AFDE9163BC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919EA8C3-4D5F-49C9-B3F4-A6CCBD3498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5" name="Gelijkbenige driehoek 124">
                <a:extLst>
                  <a:ext uri="{FF2B5EF4-FFF2-40B4-BE49-F238E27FC236}">
                    <a16:creationId xmlns:a16="http://schemas.microsoft.com/office/drawing/2014/main" id="{F2B8DA79-5EF6-42D2-88BB-685D43FC637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479EEDAA-88B2-4B6F-A968-1995A74D55A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74C807EE-C92C-40F4-86A8-08AEBE3F5DCF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4A8A821C-AF6C-4106-8082-495E2EE7EAD2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Tekstvak 110">
                <a:extLst>
                  <a:ext uri="{FF2B5EF4-FFF2-40B4-BE49-F238E27FC236}">
                    <a16:creationId xmlns:a16="http://schemas.microsoft.com/office/drawing/2014/main" id="{E7510173-882C-480F-9256-B3DB7EEC637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12" name="Tekstvak 111">
                <a:extLst>
                  <a:ext uri="{FF2B5EF4-FFF2-40B4-BE49-F238E27FC236}">
                    <a16:creationId xmlns:a16="http://schemas.microsoft.com/office/drawing/2014/main" id="{9C74CEAA-8115-4554-8682-18BC64098BE5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13" name="Vrije vorm: vorm 112">
                <a:extLst>
                  <a:ext uri="{FF2B5EF4-FFF2-40B4-BE49-F238E27FC236}">
                    <a16:creationId xmlns:a16="http://schemas.microsoft.com/office/drawing/2014/main" id="{670E375E-F7AC-44A1-8E77-C75B5058EC7F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5E215477-6063-4CBE-A0DE-3F2F349F9BD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357926-B3B2-486A-878B-FFB67F038229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A95314BD-586D-494A-AF82-F16748579BB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00DE1B08-705B-4246-AF96-7024E576764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47DC35DF-32F7-4C40-921A-E2EB5300F30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DEAB583F-8ABD-459F-B62D-0A856C8BC19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A4FAD6E-DA06-404F-AF40-80AD05FA49F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21688998-A72B-4849-87BD-720668D4C15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7F3A23E5-3DB4-42D3-8C98-6BFB4C9C8FA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6" name="ICOON_info">
              <a:extLst>
                <a:ext uri="{FF2B5EF4-FFF2-40B4-BE49-F238E27FC236}">
                  <a16:creationId xmlns:a16="http://schemas.microsoft.com/office/drawing/2014/main" id="{9B637BC9-557A-42B5-980D-14F50A751887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07" name="Ovaal 106">
                <a:extLst>
                  <a:ext uri="{FF2B5EF4-FFF2-40B4-BE49-F238E27FC236}">
                    <a16:creationId xmlns:a16="http://schemas.microsoft.com/office/drawing/2014/main" id="{7B7A4AC1-CAF7-466C-9CC5-1C0116F2FA2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Graphic 163" descr="Informatie">
                <a:extLst>
                  <a:ext uri="{FF2B5EF4-FFF2-40B4-BE49-F238E27FC236}">
                    <a16:creationId xmlns:a16="http://schemas.microsoft.com/office/drawing/2014/main" id="{96508843-D29B-4E6F-9882-E7842ED6FC7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0002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1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Afbeelding 86">
            <a:extLst>
              <a:ext uri="{FF2B5EF4-FFF2-40B4-BE49-F238E27FC236}">
                <a16:creationId xmlns:a16="http://schemas.microsoft.com/office/drawing/2014/main" id="{10A7F0C9-AF53-4010-814D-BAAA70F36E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001" y="393917"/>
            <a:ext cx="11400000" cy="5351264"/>
          </a:xfrm>
          <a:solidFill>
            <a:schemeClr val="bg1">
              <a:lumMod val="95000"/>
            </a:schemeClr>
          </a:solidFill>
        </p:spPr>
        <p:txBody>
          <a:bodyPr tIns="19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5674-A4E9-49AA-BEC2-F9EBC3315512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(1X)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86" name="Titel 1">
            <a:extLst>
              <a:ext uri="{FF2B5EF4-FFF2-40B4-BE49-F238E27FC236}">
                <a16:creationId xmlns:a16="http://schemas.microsoft.com/office/drawing/2014/main" id="{747E711B-9CB4-4815-A56B-11F4DA3BE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grpSp>
        <p:nvGrpSpPr>
          <p:cNvPr id="88" name="Groep 87">
            <a:extLst>
              <a:ext uri="{FF2B5EF4-FFF2-40B4-BE49-F238E27FC236}">
                <a16:creationId xmlns:a16="http://schemas.microsoft.com/office/drawing/2014/main" id="{ADA6E2DA-B8F9-4B3E-B38C-F3671100A2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5106FB15-7AA4-4BD0-9354-FCAF16CB1926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3EE3257C-126F-447B-B2BB-A25641E2E537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1" name="Vrije vorm: vorm 90">
              <a:extLst>
                <a:ext uri="{FF2B5EF4-FFF2-40B4-BE49-F238E27FC236}">
                  <a16:creationId xmlns:a16="http://schemas.microsoft.com/office/drawing/2014/main" id="{D138146F-0F9D-48A4-8495-36268D1C536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2" name="Vrije vorm: vorm 91">
              <a:extLst>
                <a:ext uri="{FF2B5EF4-FFF2-40B4-BE49-F238E27FC236}">
                  <a16:creationId xmlns:a16="http://schemas.microsoft.com/office/drawing/2014/main" id="{19E7BFFE-82AE-47A5-947E-3DD1F1305F1F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35A81B20-3293-41D6-9233-53C3BA65E516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22A72FD9-DB67-4BB6-A7F3-8617B04C0EC3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95" name="INSTRUCTION">
            <a:extLst>
              <a:ext uri="{FF2B5EF4-FFF2-40B4-BE49-F238E27FC236}">
                <a16:creationId xmlns:a16="http://schemas.microsoft.com/office/drawing/2014/main" id="{2B27CC13-6E8B-43E0-AAA2-D175548295A8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23E64BD-50F2-4D43-9FD9-557830FEAE9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A4DC2FB5-83F8-43F3-98B2-EC40D2259E2D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Ovaal 97">
              <a:extLst>
                <a:ext uri="{FF2B5EF4-FFF2-40B4-BE49-F238E27FC236}">
                  <a16:creationId xmlns:a16="http://schemas.microsoft.com/office/drawing/2014/main" id="{33B630AF-870D-44BC-ADCB-1DAA56E69B7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ED8810F-8CED-4B57-BF07-FF560F99A4D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975AAAE6-D992-418C-9B2F-39E501A46C2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293D437B-E5DD-49AC-A5E4-973D00CA5A8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EAC14CBB-6B8A-43C1-8669-EF8935A726E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Vrije vorm: vorm 147">
                <a:extLst>
                  <a:ext uri="{FF2B5EF4-FFF2-40B4-BE49-F238E27FC236}">
                    <a16:creationId xmlns:a16="http://schemas.microsoft.com/office/drawing/2014/main" id="{9BADFFE7-E6DD-498C-999D-A17428C3B11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: afgeronde hoeken 148">
                <a:extLst>
                  <a:ext uri="{FF2B5EF4-FFF2-40B4-BE49-F238E27FC236}">
                    <a16:creationId xmlns:a16="http://schemas.microsoft.com/office/drawing/2014/main" id="{9BE26CD8-1B41-4C86-B646-9E99079AB53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44D00CB4-D1D1-4DF6-898A-C9DFA98BE5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1" name="Rechte verbindingslijn 150">
                <a:extLst>
                  <a:ext uri="{FF2B5EF4-FFF2-40B4-BE49-F238E27FC236}">
                    <a16:creationId xmlns:a16="http://schemas.microsoft.com/office/drawing/2014/main" id="{B270E0EE-E014-4A36-99F0-89B2F2B085B2}"/>
                  </a:ext>
                </a:extLst>
              </p:cNvPr>
              <p:cNvCxnSpPr>
                <a:cxnSpLocks/>
                <a:stCxn id="14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1" name="Ovaal 100">
              <a:extLst>
                <a:ext uri="{FF2B5EF4-FFF2-40B4-BE49-F238E27FC236}">
                  <a16:creationId xmlns:a16="http://schemas.microsoft.com/office/drawing/2014/main" id="{AB492F45-1FAC-4F66-B011-652F0F587E5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AD16D370-CBDC-46A7-911E-01E29CEAF8D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3" name="Groep 102">
              <a:extLst>
                <a:ext uri="{FF2B5EF4-FFF2-40B4-BE49-F238E27FC236}">
                  <a16:creationId xmlns:a16="http://schemas.microsoft.com/office/drawing/2014/main" id="{6D55698A-AF24-4513-94F8-851E31ACF62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D698DAB5-E35F-4D04-BD70-AEBC4FBD01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44" name="Rechte verbindingslijn 143">
                <a:extLst>
                  <a:ext uri="{FF2B5EF4-FFF2-40B4-BE49-F238E27FC236}">
                    <a16:creationId xmlns:a16="http://schemas.microsoft.com/office/drawing/2014/main" id="{992BAE19-EAE0-419D-9100-87E40591EF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5" name="Gelijkbenige driehoek 144">
                <a:extLst>
                  <a:ext uri="{FF2B5EF4-FFF2-40B4-BE49-F238E27FC236}">
                    <a16:creationId xmlns:a16="http://schemas.microsoft.com/office/drawing/2014/main" id="{7CF12F36-A07B-4730-AE5F-D577497366F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4" name="Ovaal 103">
              <a:extLst>
                <a:ext uri="{FF2B5EF4-FFF2-40B4-BE49-F238E27FC236}">
                  <a16:creationId xmlns:a16="http://schemas.microsoft.com/office/drawing/2014/main" id="{35C87E1B-DEEA-4A40-AFDE-BCC7740D6B1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3E05009B-B0D4-478D-AB07-331E45F98AF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032FC912-443C-4D3B-8A16-D93B89060E42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41C41201-C78A-45F5-8085-A7FF138FED3B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8" name="Groep 107">
              <a:extLst>
                <a:ext uri="{FF2B5EF4-FFF2-40B4-BE49-F238E27FC236}">
                  <a16:creationId xmlns:a16="http://schemas.microsoft.com/office/drawing/2014/main" id="{B5E8B92C-953C-4DA4-B8FC-EEE1306E772E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27" name="Groep 126">
                <a:extLst>
                  <a:ext uri="{FF2B5EF4-FFF2-40B4-BE49-F238E27FC236}">
                    <a16:creationId xmlns:a16="http://schemas.microsoft.com/office/drawing/2014/main" id="{7BFD703F-20B1-4EF1-B2D7-E26C20D171E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30" name="Groep 129">
                  <a:extLst>
                    <a:ext uri="{FF2B5EF4-FFF2-40B4-BE49-F238E27FC236}">
                      <a16:creationId xmlns:a16="http://schemas.microsoft.com/office/drawing/2014/main" id="{61F8725E-C0D7-4B2B-9459-3554A1C164E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7" name="Groep 136">
                    <a:extLst>
                      <a:ext uri="{FF2B5EF4-FFF2-40B4-BE49-F238E27FC236}">
                        <a16:creationId xmlns:a16="http://schemas.microsoft.com/office/drawing/2014/main" id="{CE06C689-3B8C-4D37-ACEB-0DF9D9F1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40" name="Rechthoek 139">
                      <a:extLst>
                        <a:ext uri="{FF2B5EF4-FFF2-40B4-BE49-F238E27FC236}">
                          <a16:creationId xmlns:a16="http://schemas.microsoft.com/office/drawing/2014/main" id="{6B1E0E9B-F9C2-46DF-8C19-F611F6D94EC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1" name="Rechthoek 140">
                      <a:extLst>
                        <a:ext uri="{FF2B5EF4-FFF2-40B4-BE49-F238E27FC236}">
                          <a16:creationId xmlns:a16="http://schemas.microsoft.com/office/drawing/2014/main" id="{9E7BB665-6E63-4E29-AAA2-9C12EEEC28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2" name="Ovaal 141">
                      <a:extLst>
                        <a:ext uri="{FF2B5EF4-FFF2-40B4-BE49-F238E27FC236}">
                          <a16:creationId xmlns:a16="http://schemas.microsoft.com/office/drawing/2014/main" id="{BCAF00BA-5018-4EC9-90FC-7A63E00416C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8" name="Afbeelding 137">
                    <a:extLst>
                      <a:ext uri="{FF2B5EF4-FFF2-40B4-BE49-F238E27FC236}">
                        <a16:creationId xmlns:a16="http://schemas.microsoft.com/office/drawing/2014/main" id="{F2E2A65F-BBFE-487E-97F5-B1B1ED7AEA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9" name="Afbeelding 138">
                    <a:extLst>
                      <a:ext uri="{FF2B5EF4-FFF2-40B4-BE49-F238E27FC236}">
                        <a16:creationId xmlns:a16="http://schemas.microsoft.com/office/drawing/2014/main" id="{5DA05FF5-D16D-4C9C-A4F2-7B852DD10A2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1" name="Groep 130">
                  <a:extLst>
                    <a:ext uri="{FF2B5EF4-FFF2-40B4-BE49-F238E27FC236}">
                      <a16:creationId xmlns:a16="http://schemas.microsoft.com/office/drawing/2014/main" id="{42ED4C1E-7B1D-4CE9-BE9B-A42AC336EEC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5" name="Rechthoek 134">
                    <a:extLst>
                      <a:ext uri="{FF2B5EF4-FFF2-40B4-BE49-F238E27FC236}">
                        <a16:creationId xmlns:a16="http://schemas.microsoft.com/office/drawing/2014/main" id="{7344C64C-2E7B-4614-A482-FEFB871267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CF6041AC-AB02-4EA1-B8ED-955BAFF1AF4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2" name="Groep 131">
                  <a:extLst>
                    <a:ext uri="{FF2B5EF4-FFF2-40B4-BE49-F238E27FC236}">
                      <a16:creationId xmlns:a16="http://schemas.microsoft.com/office/drawing/2014/main" id="{71A926EC-110C-4322-BADF-24598D7655B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3" name="Rechthoek 132">
                    <a:extLst>
                      <a:ext uri="{FF2B5EF4-FFF2-40B4-BE49-F238E27FC236}">
                        <a16:creationId xmlns:a16="http://schemas.microsoft.com/office/drawing/2014/main" id="{7DA010F3-AC4C-405D-8D1A-A120FFE0CF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4" name="Rechthoek 133">
                    <a:extLst>
                      <a:ext uri="{FF2B5EF4-FFF2-40B4-BE49-F238E27FC236}">
                        <a16:creationId xmlns:a16="http://schemas.microsoft.com/office/drawing/2014/main" id="{7C74F1B0-97F1-4609-81B9-DE58C6213E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BF2948F9-FB2C-4431-9CEA-2CB8FB08F02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F6912356-3257-498C-B0B3-9FE9ECF107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A12B2928-E199-4AF6-94C2-88570DEFABC3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10F045F-6290-4F95-A752-D6522BFD19F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hthoek 113">
                <a:extLst>
                  <a:ext uri="{FF2B5EF4-FFF2-40B4-BE49-F238E27FC236}">
                    <a16:creationId xmlns:a16="http://schemas.microsoft.com/office/drawing/2014/main" id="{A46E9DC4-DEC7-482E-861F-B4C04A410EDF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Tekstvak 114">
                <a:extLst>
                  <a:ext uri="{FF2B5EF4-FFF2-40B4-BE49-F238E27FC236}">
                    <a16:creationId xmlns:a16="http://schemas.microsoft.com/office/drawing/2014/main" id="{1862E549-88C7-45CD-B794-6F034FD0B290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16" name="Tekstvak 115">
                <a:extLst>
                  <a:ext uri="{FF2B5EF4-FFF2-40B4-BE49-F238E27FC236}">
                    <a16:creationId xmlns:a16="http://schemas.microsoft.com/office/drawing/2014/main" id="{2DE54C9C-32F4-453E-9F02-1CCA0EDBCAF4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6A2CAF84-67FD-4F0D-8BEF-300AA70744A2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Gelijkbenige driehoek 117">
                <a:extLst>
                  <a:ext uri="{FF2B5EF4-FFF2-40B4-BE49-F238E27FC236}">
                    <a16:creationId xmlns:a16="http://schemas.microsoft.com/office/drawing/2014/main" id="{30E55E10-E69D-4BBA-9A2A-887FCF711F91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5321E57-D7CD-498D-819A-C07AEA1FB132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24" name="Rechthoek 123">
                  <a:extLst>
                    <a:ext uri="{FF2B5EF4-FFF2-40B4-BE49-F238E27FC236}">
                      <a16:creationId xmlns:a16="http://schemas.microsoft.com/office/drawing/2014/main" id="{5C22FAD4-3BB1-4C83-9D6A-0799668D6F2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19132C82-B3F3-41CF-AEB6-C4044075005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DA04F2D9-BC56-4DF4-8850-848230604DB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28708E70-BE09-4022-B556-2F74E97E7C7D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9BD50F94-6EAF-4595-97D0-7C428BFA83F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767A3D22-5296-4D9E-8EC4-6C69385D9C7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A9E4AC73-139D-4DE4-BA1B-9354538309E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0" name="ICOON_info">
              <a:extLst>
                <a:ext uri="{FF2B5EF4-FFF2-40B4-BE49-F238E27FC236}">
                  <a16:creationId xmlns:a16="http://schemas.microsoft.com/office/drawing/2014/main" id="{111C2E1A-BDDC-4221-87DB-5FDEF9EFE0EE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11" name="Ovaal 110">
                <a:extLst>
                  <a:ext uri="{FF2B5EF4-FFF2-40B4-BE49-F238E27FC236}">
                    <a16:creationId xmlns:a16="http://schemas.microsoft.com/office/drawing/2014/main" id="{10CC490A-87EA-4143-B433-258E64562E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Graphic 163" descr="Informatie">
                <a:extLst>
                  <a:ext uri="{FF2B5EF4-FFF2-40B4-BE49-F238E27FC236}">
                    <a16:creationId xmlns:a16="http://schemas.microsoft.com/office/drawing/2014/main" id="{D68EA109-6B8F-42CF-B207-E9AE31320D5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1691172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2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Afbeelding 85" descr="Afbeelding met voedsel&#10;&#10;Automatisch gegenereerde beschrijving">
            <a:extLst>
              <a:ext uri="{FF2B5EF4-FFF2-40B4-BE49-F238E27FC236}">
                <a16:creationId xmlns:a16="http://schemas.microsoft.com/office/drawing/2014/main" id="{77D8AECE-1980-4BE4-B2C2-4103B4E37D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001" y="393917"/>
            <a:ext cx="5501999" cy="5351264"/>
          </a:xfrm>
          <a:solidFill>
            <a:schemeClr val="bg1">
              <a:lumMod val="95000"/>
            </a:schemeClr>
          </a:solidFill>
        </p:spPr>
        <p:txBody>
          <a:bodyPr tIns="19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7D58-7984-4F99-AFD3-D75C9262FC73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(2X)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afbeelding 16">
            <a:extLst>
              <a:ext uri="{FF2B5EF4-FFF2-40B4-BE49-F238E27FC236}">
                <a16:creationId xmlns:a16="http://schemas.microsoft.com/office/drawing/2014/main" id="{1B125F5E-F99D-448F-BDDC-5890A716C2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4000" y="393917"/>
            <a:ext cx="5501999" cy="5351264"/>
          </a:xfrm>
          <a:solidFill>
            <a:schemeClr val="bg1">
              <a:lumMod val="95000"/>
            </a:schemeClr>
          </a:solidFill>
        </p:spPr>
        <p:txBody>
          <a:bodyPr tIns="19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87" name="Titel 1">
            <a:extLst>
              <a:ext uri="{FF2B5EF4-FFF2-40B4-BE49-F238E27FC236}">
                <a16:creationId xmlns:a16="http://schemas.microsoft.com/office/drawing/2014/main" id="{AE7F344B-241C-4A94-873F-0759B1F17D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grpSp>
        <p:nvGrpSpPr>
          <p:cNvPr id="88" name="INSTRUCTION">
            <a:extLst>
              <a:ext uri="{FF2B5EF4-FFF2-40B4-BE49-F238E27FC236}">
                <a16:creationId xmlns:a16="http://schemas.microsoft.com/office/drawing/2014/main" id="{68646F8B-0ECE-4C1D-AE4F-FEAC207C4ED1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E04C16B0-D0A9-4175-9963-C8D34512891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6EE8BDC-9940-47AA-B280-BFBE215FDADA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81DE894-FE42-4607-9B6A-99B071E228B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8BD2B54F-75CF-4A49-B1A0-95509EB2624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320A7069-6050-407B-BDDB-676A25E9D7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D4FA3210-BB2C-4405-8061-33432D6465A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Ovaal 139">
                <a:extLst>
                  <a:ext uri="{FF2B5EF4-FFF2-40B4-BE49-F238E27FC236}">
                    <a16:creationId xmlns:a16="http://schemas.microsoft.com/office/drawing/2014/main" id="{F5050BED-ADA1-4964-9CF2-EEC5F72B11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Vrije vorm: vorm 140">
                <a:extLst>
                  <a:ext uri="{FF2B5EF4-FFF2-40B4-BE49-F238E27FC236}">
                    <a16:creationId xmlns:a16="http://schemas.microsoft.com/office/drawing/2014/main" id="{14331951-E981-4218-B865-DB63F3F0F2D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Rechthoek: afgeronde hoeken 141">
                <a:extLst>
                  <a:ext uri="{FF2B5EF4-FFF2-40B4-BE49-F238E27FC236}">
                    <a16:creationId xmlns:a16="http://schemas.microsoft.com/office/drawing/2014/main" id="{A3B895E0-4B3C-4A3F-919B-5AD7CE1871A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3" name="Rechte verbindingslijn 142">
                <a:extLst>
                  <a:ext uri="{FF2B5EF4-FFF2-40B4-BE49-F238E27FC236}">
                    <a16:creationId xmlns:a16="http://schemas.microsoft.com/office/drawing/2014/main" id="{9A628893-0DB8-4F3E-BB71-8940E69FF8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Rechte verbindingslijn 143">
                <a:extLst>
                  <a:ext uri="{FF2B5EF4-FFF2-40B4-BE49-F238E27FC236}">
                    <a16:creationId xmlns:a16="http://schemas.microsoft.com/office/drawing/2014/main" id="{260128C5-2EF0-46D1-8490-E2167706117B}"/>
                  </a:ext>
                </a:extLst>
              </p:cNvPr>
              <p:cNvCxnSpPr>
                <a:cxnSpLocks/>
                <a:stCxn id="14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64192907-6BB7-48DB-AF64-6110B75CF55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71D53C2E-68BE-45F8-8D71-20990E589BB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6FFF171E-40E5-4137-B7E4-AFBD322E740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6" name="Rechthoek 135">
                <a:extLst>
                  <a:ext uri="{FF2B5EF4-FFF2-40B4-BE49-F238E27FC236}">
                    <a16:creationId xmlns:a16="http://schemas.microsoft.com/office/drawing/2014/main" id="{9A6B883A-5113-47B7-91A6-2059911C0E8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7" name="Rechte verbindingslijn 136">
                <a:extLst>
                  <a:ext uri="{FF2B5EF4-FFF2-40B4-BE49-F238E27FC236}">
                    <a16:creationId xmlns:a16="http://schemas.microsoft.com/office/drawing/2014/main" id="{1A879BD7-9D9C-422E-B359-B2E8BE8C50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8" name="Gelijkbenige driehoek 137">
                <a:extLst>
                  <a:ext uri="{FF2B5EF4-FFF2-40B4-BE49-F238E27FC236}">
                    <a16:creationId xmlns:a16="http://schemas.microsoft.com/office/drawing/2014/main" id="{62AAA57B-18C7-4483-A645-86F2B40FE2A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41E4E1FF-CFFB-4BCC-86E9-90CFDA35BB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AC2D9F02-92D2-47ED-BCA2-71610365555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BFE65483-39A3-410C-8C52-A805EDBEBE27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38CAEDEC-9328-4BF5-83A9-4D1E4F1F52EC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1A67C9FB-4A81-4621-9E1A-D84916BFB50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A6FB3AB0-7D00-4C85-A952-6345F4BC6A8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3" name="Groep 122">
                  <a:extLst>
                    <a:ext uri="{FF2B5EF4-FFF2-40B4-BE49-F238E27FC236}">
                      <a16:creationId xmlns:a16="http://schemas.microsoft.com/office/drawing/2014/main" id="{3E808CEE-AACD-45E5-83F1-2CE85958676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0" name="Groep 129">
                    <a:extLst>
                      <a:ext uri="{FF2B5EF4-FFF2-40B4-BE49-F238E27FC236}">
                        <a16:creationId xmlns:a16="http://schemas.microsoft.com/office/drawing/2014/main" id="{8DC2EA53-E555-401B-A2A5-C7BE2670BB5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3" name="Rechthoek 132">
                      <a:extLst>
                        <a:ext uri="{FF2B5EF4-FFF2-40B4-BE49-F238E27FC236}">
                          <a16:creationId xmlns:a16="http://schemas.microsoft.com/office/drawing/2014/main" id="{7780F0CA-C11C-4B97-BC7C-379FC2CF5E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4" name="Rechthoek 133">
                      <a:extLst>
                        <a:ext uri="{FF2B5EF4-FFF2-40B4-BE49-F238E27FC236}">
                          <a16:creationId xmlns:a16="http://schemas.microsoft.com/office/drawing/2014/main" id="{18505F80-2165-46D6-A94D-B529E69BF74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5" name="Ovaal 134">
                      <a:extLst>
                        <a:ext uri="{FF2B5EF4-FFF2-40B4-BE49-F238E27FC236}">
                          <a16:creationId xmlns:a16="http://schemas.microsoft.com/office/drawing/2014/main" id="{CB326E16-56E4-456F-8198-52760AF61C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1" name="Afbeelding 130">
                    <a:extLst>
                      <a:ext uri="{FF2B5EF4-FFF2-40B4-BE49-F238E27FC236}">
                        <a16:creationId xmlns:a16="http://schemas.microsoft.com/office/drawing/2014/main" id="{12306EA2-4700-4EC8-92EB-D65EC5ED1C0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2" name="Afbeelding 131">
                    <a:extLst>
                      <a:ext uri="{FF2B5EF4-FFF2-40B4-BE49-F238E27FC236}">
                        <a16:creationId xmlns:a16="http://schemas.microsoft.com/office/drawing/2014/main" id="{54289492-13CF-4BF7-9A8C-5DB1D2C4618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ep 123">
                  <a:extLst>
                    <a:ext uri="{FF2B5EF4-FFF2-40B4-BE49-F238E27FC236}">
                      <a16:creationId xmlns:a16="http://schemas.microsoft.com/office/drawing/2014/main" id="{2E1CDA92-C67A-4A7D-A1CF-09E0FB77230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8" name="Rechthoek 127">
                    <a:extLst>
                      <a:ext uri="{FF2B5EF4-FFF2-40B4-BE49-F238E27FC236}">
                        <a16:creationId xmlns:a16="http://schemas.microsoft.com/office/drawing/2014/main" id="{66554685-D51C-4888-8149-8759948FE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9" name="Rechthoek 128">
                    <a:extLst>
                      <a:ext uri="{FF2B5EF4-FFF2-40B4-BE49-F238E27FC236}">
                        <a16:creationId xmlns:a16="http://schemas.microsoft.com/office/drawing/2014/main" id="{39F37D14-85B2-4604-9AA8-A450C3C59E3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5" name="Groep 124">
                  <a:extLst>
                    <a:ext uri="{FF2B5EF4-FFF2-40B4-BE49-F238E27FC236}">
                      <a16:creationId xmlns:a16="http://schemas.microsoft.com/office/drawing/2014/main" id="{A82C31C7-BD13-4FED-8ACF-F875C7CB6C0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6" name="Rechthoek 125">
                    <a:extLst>
                      <a:ext uri="{FF2B5EF4-FFF2-40B4-BE49-F238E27FC236}">
                        <a16:creationId xmlns:a16="http://schemas.microsoft.com/office/drawing/2014/main" id="{9BE2E8CC-24C8-42A6-AF8D-782AC23507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7" name="Rechthoek 126">
                    <a:extLst>
                      <a:ext uri="{FF2B5EF4-FFF2-40B4-BE49-F238E27FC236}">
                        <a16:creationId xmlns:a16="http://schemas.microsoft.com/office/drawing/2014/main" id="{D1F13007-793E-445B-90E7-E59CFC3072F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FA511A2B-E050-48EC-BA37-78600AEF41D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2" name="Gelijkbenige driehoek 121">
                <a:extLst>
                  <a:ext uri="{FF2B5EF4-FFF2-40B4-BE49-F238E27FC236}">
                    <a16:creationId xmlns:a16="http://schemas.microsoft.com/office/drawing/2014/main" id="{A7EE92E6-1BCD-4CD3-B139-AA7E8034FB8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8C6EF975-6F52-4949-9AAE-75E752B84F5B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6979F263-690F-4177-B8A4-9611B845082D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CE140F7D-D684-4125-870A-E73C01FD7FDC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Tekstvak 107">
                <a:extLst>
                  <a:ext uri="{FF2B5EF4-FFF2-40B4-BE49-F238E27FC236}">
                    <a16:creationId xmlns:a16="http://schemas.microsoft.com/office/drawing/2014/main" id="{25CE1957-AC6B-424D-B5D6-C8A6CBBE441C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09" name="Tekstvak 108">
                <a:extLst>
                  <a:ext uri="{FF2B5EF4-FFF2-40B4-BE49-F238E27FC236}">
                    <a16:creationId xmlns:a16="http://schemas.microsoft.com/office/drawing/2014/main" id="{32C23F5B-8B5A-49AF-9C18-46BC67F996B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10" name="Vrije vorm: vorm 109">
                <a:extLst>
                  <a:ext uri="{FF2B5EF4-FFF2-40B4-BE49-F238E27FC236}">
                    <a16:creationId xmlns:a16="http://schemas.microsoft.com/office/drawing/2014/main" id="{E596994E-EE4C-4F6E-ACB7-B66FB66259EB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Gelijkbenige driehoek 110">
                <a:extLst>
                  <a:ext uri="{FF2B5EF4-FFF2-40B4-BE49-F238E27FC236}">
                    <a16:creationId xmlns:a16="http://schemas.microsoft.com/office/drawing/2014/main" id="{DD7FCD05-1234-41B3-BCA7-566A8C603D53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A0BF6C8-CD0D-4E70-8893-4B2B0AE39812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95389792-1844-4CE8-8013-9278209BE39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F4D6032A-4162-41A9-8D26-E1210A681877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55ADC82-1FD0-4652-8FF5-6A7E02B0440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FC6BE176-0C1D-45C7-9C1B-32E3E63025EF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0C19C3B0-E881-4FBB-9FD4-5D4C86FAF6F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8320C587-2F8A-421E-9428-D39B651283C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28DC5A28-38C0-467E-9202-54BE1BB3178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3" name="ICOON_info">
              <a:extLst>
                <a:ext uri="{FF2B5EF4-FFF2-40B4-BE49-F238E27FC236}">
                  <a16:creationId xmlns:a16="http://schemas.microsoft.com/office/drawing/2014/main" id="{B8071E54-F129-4551-BD7D-C1DD23BF5AE3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22D9E245-CCD0-4D54-BE19-DB003DDAF93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Graphic 163" descr="Informatie">
                <a:extLst>
                  <a:ext uri="{FF2B5EF4-FFF2-40B4-BE49-F238E27FC236}">
                    <a16:creationId xmlns:a16="http://schemas.microsoft.com/office/drawing/2014/main" id="{D68C3D3F-8F46-4CC3-A509-578369F6A71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338699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Afbeelding 108">
            <a:extLst>
              <a:ext uri="{FF2B5EF4-FFF2-40B4-BE49-F238E27FC236}">
                <a16:creationId xmlns:a16="http://schemas.microsoft.com/office/drawing/2014/main" id="{17CC4AF9-CD47-4490-B172-C62A0F7ABE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jdelijke aanduiding voor tekst 20">
            <a:extLst>
              <a:ext uri="{FF2B5EF4-FFF2-40B4-BE49-F238E27FC236}">
                <a16:creationId xmlns:a16="http://schemas.microsoft.com/office/drawing/2014/main" id="{C7F5F813-0BF5-497F-ABA3-F312A059189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5999" y="394958"/>
            <a:ext cx="6293996" cy="4561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2" name="Tijdelijke aanduiding voor afbeelding 16">
            <a:extLst>
              <a:ext uri="{FF2B5EF4-FFF2-40B4-BE49-F238E27FC236}">
                <a16:creationId xmlns:a16="http://schemas.microsoft.com/office/drawing/2014/main" id="{D141918A-F8D6-4D0F-A977-99073FD27C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5999" y="394968"/>
            <a:ext cx="6293996" cy="4561180"/>
          </a:xfrm>
          <a:solidFill>
            <a:schemeClr val="bg1">
              <a:lumMod val="95000"/>
            </a:schemeClr>
          </a:solidFill>
        </p:spPr>
        <p:txBody>
          <a:bodyPr lIns="360000" tIns="360000" rIns="1512000"/>
          <a:lstStyle>
            <a:lvl1pPr marL="0" indent="0" algn="l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2AC3620-D26B-4DC8-9FD2-A3063BAF0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8000" y="-1"/>
            <a:ext cx="6293999" cy="5745181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9999" y="792000"/>
            <a:ext cx="4709999" cy="4165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81092" y="1855433"/>
            <a:ext cx="4322618" cy="2414726"/>
          </a:xfrm>
        </p:spPr>
        <p:txBody>
          <a:bodyPr vert="horz" anchor="ctr"/>
          <a:lstStyle>
            <a:lvl1pPr marL="0" indent="0" algn="ctr">
              <a:lnSpc>
                <a:spcPct val="90000"/>
              </a:lnSpc>
              <a:buNone/>
              <a:defRPr sz="3600" b="0" i="1" baseline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quote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B343-7C4F-4B75-8F33-3995FA080877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&amp; QUOTE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3128ED-5E1C-420C-927F-694C1D651128}"/>
                </a:ext>
              </a:extLst>
            </p:cNvPr>
            <p:cNvSpPr/>
            <p:nvPr userDrawn="1"/>
          </p:nvSpPr>
          <p:spPr>
            <a:xfrm>
              <a:off x="-12032" y="4953014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843DBDF0-3F43-4C9A-A347-ACAB474C8ACC}"/>
                </a:ext>
              </a:extLst>
            </p:cNvPr>
            <p:cNvSpPr/>
            <p:nvPr userDrawn="1"/>
          </p:nvSpPr>
          <p:spPr>
            <a:xfrm>
              <a:off x="5898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5C45120-D41D-46C9-B540-14CAA7C15F7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619281" y="1650648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anchor="ctr"/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69B6A731-BEF5-49E1-AEB8-96AB96D7438F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 rot="10800000" flipH="1" flipV="1">
            <a:off x="10964949" y="4068397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lIns="0" tIns="0" rIns="0" bIns="0" rtlCol="0" anchor="ctr">
            <a:noAutofit/>
          </a:bodyPr>
          <a:lstStyle>
            <a:lvl1pPr>
              <a:defRPr lang="en-GB" sz="100" b="1" noProof="0" dirty="0">
                <a:solidFill>
                  <a:schemeClr val="accent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GB" noProof="0" dirty="0"/>
              <a:t> 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F9D9418A-F493-489F-A509-15C1D6556343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6689998" y="4762401"/>
            <a:ext cx="4709999" cy="192695"/>
          </a:xfrm>
        </p:spPr>
        <p:txBody>
          <a:bodyPr vert="horz" anchor="ctr"/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- Source / name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2E53D3B2-0DD4-47FD-8007-6CD841F07D2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12" name="Vrije vorm: vorm 111">
              <a:extLst>
                <a:ext uri="{FF2B5EF4-FFF2-40B4-BE49-F238E27FC236}">
                  <a16:creationId xmlns:a16="http://schemas.microsoft.com/office/drawing/2014/main" id="{43671163-5BEB-4D34-A9A8-6D877F95E7C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3" name="Vrije vorm: vorm 112">
              <a:extLst>
                <a:ext uri="{FF2B5EF4-FFF2-40B4-BE49-F238E27FC236}">
                  <a16:creationId xmlns:a16="http://schemas.microsoft.com/office/drawing/2014/main" id="{A56E1111-7E9C-44DE-8A45-30A21BA98D15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4" name="Vrije vorm: vorm 113">
              <a:extLst>
                <a:ext uri="{FF2B5EF4-FFF2-40B4-BE49-F238E27FC236}">
                  <a16:creationId xmlns:a16="http://schemas.microsoft.com/office/drawing/2014/main" id="{111B0E6D-8F2A-4448-8F98-E9E8F64779A3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5" name="Vrije vorm: vorm 114">
              <a:extLst>
                <a:ext uri="{FF2B5EF4-FFF2-40B4-BE49-F238E27FC236}">
                  <a16:creationId xmlns:a16="http://schemas.microsoft.com/office/drawing/2014/main" id="{3FCD002C-0295-4DAB-9C01-620BE09D3E95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6" name="Vrije vorm: vorm 115">
              <a:extLst>
                <a:ext uri="{FF2B5EF4-FFF2-40B4-BE49-F238E27FC236}">
                  <a16:creationId xmlns:a16="http://schemas.microsoft.com/office/drawing/2014/main" id="{FC771BD7-2486-4A23-97DC-858D2D77DB99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7" name="Vrije vorm: vorm 116">
              <a:extLst>
                <a:ext uri="{FF2B5EF4-FFF2-40B4-BE49-F238E27FC236}">
                  <a16:creationId xmlns:a16="http://schemas.microsoft.com/office/drawing/2014/main" id="{DE9A36EA-29C9-44BC-8CCB-E5ABA324171E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10" name="INSTRUCTION">
            <a:extLst>
              <a:ext uri="{FF2B5EF4-FFF2-40B4-BE49-F238E27FC236}">
                <a16:creationId xmlns:a16="http://schemas.microsoft.com/office/drawing/2014/main" id="{341469D3-4DCC-4806-9871-6078BD656583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72BEE115-1AA4-499C-A6FE-D7F509BF726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6D42E19A-415E-450A-A18A-38E0BE7992D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0" name="Ovaal 119">
              <a:extLst>
                <a:ext uri="{FF2B5EF4-FFF2-40B4-BE49-F238E27FC236}">
                  <a16:creationId xmlns:a16="http://schemas.microsoft.com/office/drawing/2014/main" id="{40E2E926-FC8A-4A56-94BD-6507848256B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3C732F67-1A02-4F64-9B0C-79F3C899D3D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2" name="Groep 121">
              <a:extLst>
                <a:ext uri="{FF2B5EF4-FFF2-40B4-BE49-F238E27FC236}">
                  <a16:creationId xmlns:a16="http://schemas.microsoft.com/office/drawing/2014/main" id="{6028CEE9-6CB3-42B9-8C84-665B0B26948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4FB277CF-93E9-4269-A524-CD477618D11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Ovaal 176">
                <a:extLst>
                  <a:ext uri="{FF2B5EF4-FFF2-40B4-BE49-F238E27FC236}">
                    <a16:creationId xmlns:a16="http://schemas.microsoft.com/office/drawing/2014/main" id="{9D0D0535-240C-4070-83BA-B8C8F6EFC0E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Vrije vorm: vorm 177">
                <a:extLst>
                  <a:ext uri="{FF2B5EF4-FFF2-40B4-BE49-F238E27FC236}">
                    <a16:creationId xmlns:a16="http://schemas.microsoft.com/office/drawing/2014/main" id="{AF5C64DE-2D26-4B0B-83B3-54293D22D50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Rechthoek: afgeronde hoeken 178">
                <a:extLst>
                  <a:ext uri="{FF2B5EF4-FFF2-40B4-BE49-F238E27FC236}">
                    <a16:creationId xmlns:a16="http://schemas.microsoft.com/office/drawing/2014/main" id="{3FD4DF5A-06A0-4ADF-9DEA-4DCC18BCABA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603F64F8-B145-4CED-9D59-44C728D1E7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2125F62D-8CA7-4768-BADC-FDA97F1B8A58}"/>
                  </a:ext>
                </a:extLst>
              </p:cNvPr>
              <p:cNvCxnSpPr>
                <a:cxnSpLocks/>
                <a:stCxn id="17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EAC33AE3-8080-4BE9-8EEB-3BE655EAAC3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D5B83F9E-EC3C-46A3-BD05-27621D2D3F1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E6C2D53B-EE64-4802-9EDC-BAC244A9C54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78A7D2D8-93D8-4177-A0B8-0712874A320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5AD39991-BACF-40B9-A3F5-D38EDF91D7E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446A9306-61B6-4FB5-91C5-0278A53AFC5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B86052D6-DD17-413C-92AC-3294E5D7576B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3DF4884F-E0C5-47B7-8F44-897B220B5758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ICOON_info">
              <a:extLst>
                <a:ext uri="{FF2B5EF4-FFF2-40B4-BE49-F238E27FC236}">
                  <a16:creationId xmlns:a16="http://schemas.microsoft.com/office/drawing/2014/main" id="{C199CA85-FCBA-4D2F-B48B-21E241AE6A00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71" name="Ovaal 170">
                <a:extLst>
                  <a:ext uri="{FF2B5EF4-FFF2-40B4-BE49-F238E27FC236}">
                    <a16:creationId xmlns:a16="http://schemas.microsoft.com/office/drawing/2014/main" id="{C0D287A4-7EDA-4667-B22D-2DE0208AE1A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Graphic 163" descr="Informatie">
                <a:extLst>
                  <a:ext uri="{FF2B5EF4-FFF2-40B4-BE49-F238E27FC236}">
                    <a16:creationId xmlns:a16="http://schemas.microsoft.com/office/drawing/2014/main" id="{471331A9-F69D-473C-80F8-DD3CBBE712B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8359C35C-2497-461A-A9F6-FA14ED9F76B7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48CADD94-711C-4B37-82D9-3BCDE174BDD6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1678740B-E3CE-4B29-A49E-1D3C62E1710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7927D4B7-788B-4683-AE0D-3814D0B5818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0C8860D0-A0E0-4F1D-9F75-8E297C1627F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65" name="Groep 164">
                    <a:extLst>
                      <a:ext uri="{FF2B5EF4-FFF2-40B4-BE49-F238E27FC236}">
                        <a16:creationId xmlns:a16="http://schemas.microsoft.com/office/drawing/2014/main" id="{9085261E-64E5-45AD-B189-2F0988ED2A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68" name="Rechthoek 167">
                      <a:extLst>
                        <a:ext uri="{FF2B5EF4-FFF2-40B4-BE49-F238E27FC236}">
                          <a16:creationId xmlns:a16="http://schemas.microsoft.com/office/drawing/2014/main" id="{66AFA611-2B88-475F-B17E-5DEBE1D1CE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9" name="Rechthoek 168">
                      <a:extLst>
                        <a:ext uri="{FF2B5EF4-FFF2-40B4-BE49-F238E27FC236}">
                          <a16:creationId xmlns:a16="http://schemas.microsoft.com/office/drawing/2014/main" id="{730CA3CD-084B-47F1-B7CC-B04E848CA5F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0" name="Ovaal 169">
                      <a:extLst>
                        <a:ext uri="{FF2B5EF4-FFF2-40B4-BE49-F238E27FC236}">
                          <a16:creationId xmlns:a16="http://schemas.microsoft.com/office/drawing/2014/main" id="{D94F54B4-A2FB-4DD3-8610-ABC8047B864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66" name="Afbeelding 165">
                    <a:extLst>
                      <a:ext uri="{FF2B5EF4-FFF2-40B4-BE49-F238E27FC236}">
                        <a16:creationId xmlns:a16="http://schemas.microsoft.com/office/drawing/2014/main" id="{F011B58B-C56C-4093-9161-EE699636885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67" name="Afbeelding 166">
                    <a:extLst>
                      <a:ext uri="{FF2B5EF4-FFF2-40B4-BE49-F238E27FC236}">
                        <a16:creationId xmlns:a16="http://schemas.microsoft.com/office/drawing/2014/main" id="{939F49CB-DFEC-418E-9A4F-3303755E9B6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775058B3-BBB6-4623-BE03-481C7953113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EB618B3C-C43B-4A36-89E1-E8D33BFFF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7C8C5E0B-149F-40D9-8148-957F890E740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0" name="Groep 159">
                  <a:extLst>
                    <a:ext uri="{FF2B5EF4-FFF2-40B4-BE49-F238E27FC236}">
                      <a16:creationId xmlns:a16="http://schemas.microsoft.com/office/drawing/2014/main" id="{3B2CA466-890A-4A6F-B47C-260D4B81C2E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1" name="Rechthoek 160">
                    <a:extLst>
                      <a:ext uri="{FF2B5EF4-FFF2-40B4-BE49-F238E27FC236}">
                        <a16:creationId xmlns:a16="http://schemas.microsoft.com/office/drawing/2014/main" id="{913401C8-0C33-49D3-8423-6E47E0169D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845A5A6F-B2C1-4A79-954B-64A890923EA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BA16584D-9B89-4596-8B29-3DC76CD6BF1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57" name="Gelijkbenige driehoek 156">
                <a:extLst>
                  <a:ext uri="{FF2B5EF4-FFF2-40B4-BE49-F238E27FC236}">
                    <a16:creationId xmlns:a16="http://schemas.microsoft.com/office/drawing/2014/main" id="{1983A8C1-DC83-4575-A87C-4925D6D0A96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B4D5DB55-3488-466B-87FB-B2B3EE827501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BF8D793-C6F9-465E-AF21-BBF62500F8E4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34" name="Rechthoek 133">
                <a:extLst>
                  <a:ext uri="{FF2B5EF4-FFF2-40B4-BE49-F238E27FC236}">
                    <a16:creationId xmlns:a16="http://schemas.microsoft.com/office/drawing/2014/main" id="{D15BC7F3-799B-4DDD-B830-48C4436BEEC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8A8C4E34-0B07-463D-A745-0BBCB36B226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FF3B613-C8C8-4F3A-ACBB-A80958D7144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9" name="Rechthoek: afgeronde hoeken 148">
                  <a:extLst>
                    <a:ext uri="{FF2B5EF4-FFF2-40B4-BE49-F238E27FC236}">
                      <a16:creationId xmlns:a16="http://schemas.microsoft.com/office/drawing/2014/main" id="{8F162BCB-E7A8-4CEB-A419-BFB271F3A94E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DC84AEAE-F191-43A8-B45B-E3AA120AB7E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CB179B80-6FF5-44EE-94B2-391A253DF11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2" name="Rechthoek 151">
                  <a:extLst>
                    <a:ext uri="{FF2B5EF4-FFF2-40B4-BE49-F238E27FC236}">
                      <a16:creationId xmlns:a16="http://schemas.microsoft.com/office/drawing/2014/main" id="{DDABC6EF-1AB2-4DFE-8BBA-B8C6F675ADB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9F3072E9-1D57-41F4-B0DB-C04F8DB79B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42E70CC6-DFFB-4400-9354-2EF45736AE8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8EAA087B-5FC4-4B3E-AB14-EB644572B1D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1" name="Groep 140">
                  <a:extLst>
                    <a:ext uri="{FF2B5EF4-FFF2-40B4-BE49-F238E27FC236}">
                      <a16:creationId xmlns:a16="http://schemas.microsoft.com/office/drawing/2014/main" id="{10615DB0-6EBC-4896-AEBB-56069C4D66A5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3" name="Rechthoek: afgeronde hoeken 142">
                    <a:extLst>
                      <a:ext uri="{FF2B5EF4-FFF2-40B4-BE49-F238E27FC236}">
                        <a16:creationId xmlns:a16="http://schemas.microsoft.com/office/drawing/2014/main" id="{D8953459-D5EF-4B81-A6B3-C6A3865FD6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8CA23DA5-A4E6-4348-8F73-93192AA5A6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27A1CD99-C08F-46C4-B664-E97B142A80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6" name="Rechthoek 145">
                    <a:extLst>
                      <a:ext uri="{FF2B5EF4-FFF2-40B4-BE49-F238E27FC236}">
                        <a16:creationId xmlns:a16="http://schemas.microsoft.com/office/drawing/2014/main" id="{E9952450-AD29-4823-9AB4-80CF4FA3F6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A2C91981-8DE1-425D-A371-A64E3F22C9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7CAB86F-7E86-4030-B6F5-599F9FE82A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2" name="Boog 141">
                  <a:extLst>
                    <a:ext uri="{FF2B5EF4-FFF2-40B4-BE49-F238E27FC236}">
                      <a16:creationId xmlns:a16="http://schemas.microsoft.com/office/drawing/2014/main" id="{D8BF24A7-CE08-4961-80B7-9AA5477CB5D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8" name="Tekstvak 137">
                <a:extLst>
                  <a:ext uri="{FF2B5EF4-FFF2-40B4-BE49-F238E27FC236}">
                    <a16:creationId xmlns:a16="http://schemas.microsoft.com/office/drawing/2014/main" id="{99A4180C-0DF0-4368-B7BA-5B89D25747F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EA69EFF1-87F0-4C3A-971C-52F7D4E6755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0" name="Vrije vorm: vorm 139">
                <a:extLst>
                  <a:ext uri="{FF2B5EF4-FFF2-40B4-BE49-F238E27FC236}">
                    <a16:creationId xmlns:a16="http://schemas.microsoft.com/office/drawing/2014/main" id="{5B60E867-AE5A-4E34-80E4-9FBE0ED6A22C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6664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>
            <a:extLst>
              <a:ext uri="{FF2B5EF4-FFF2-40B4-BE49-F238E27FC236}">
                <a16:creationId xmlns:a16="http://schemas.microsoft.com/office/drawing/2014/main" id="{479958BC-83DA-42B4-8DC1-500F387EE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2AC3620-D26B-4DC8-9FD2-A3063BAF0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1" y="393917"/>
            <a:ext cx="11400000" cy="535109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1" y="792000"/>
            <a:ext cx="10607998" cy="4165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258432" y="1855433"/>
            <a:ext cx="9687208" cy="2844139"/>
          </a:xfrm>
        </p:spPr>
        <p:txBody>
          <a:bodyPr vert="horz" anchor="ctr"/>
          <a:lstStyle>
            <a:lvl1pPr marL="0" indent="0" algn="ctr">
              <a:lnSpc>
                <a:spcPct val="90000"/>
              </a:lnSpc>
              <a:buNone/>
              <a:defRPr sz="3600" b="0" i="1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quote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C541-0180-4234-85ED-D1A7640D2287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QUOTE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3128ED-5E1C-420C-927F-694C1D651128}"/>
                </a:ext>
              </a:extLst>
            </p:cNvPr>
            <p:cNvSpPr/>
            <p:nvPr userDrawn="1"/>
          </p:nvSpPr>
          <p:spPr>
            <a:xfrm>
              <a:off x="-12032" y="534901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843DBDF0-3F43-4C9A-A347-ACAB474C8ACC}"/>
                </a:ext>
              </a:extLst>
            </p:cNvPr>
            <p:cNvSpPr/>
            <p:nvPr userDrawn="1"/>
          </p:nvSpPr>
          <p:spPr>
            <a:xfrm>
              <a:off x="5898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5C45120-D41D-46C9-B540-14CAA7C15F7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09715" y="1650648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lIns="0" tIns="0" rIns="0" bIns="0" rtlCol="0" anchor="ctr">
            <a:noAutofit/>
          </a:bodyPr>
          <a:lstStyle>
            <a:lvl1pPr>
              <a:defRPr lang="en-GB" sz="100" b="1" noProof="0" dirty="0">
                <a:solidFill>
                  <a:schemeClr val="accent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GB" noProof="0" dirty="0"/>
              <a:t> 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69B6A731-BEF5-49E1-AEB8-96AB96D7438F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 rot="10800000" flipH="1" flipV="1">
            <a:off x="10724659" y="4529647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lIns="0" tIns="0" rIns="0" bIns="0" rtlCol="0" anchor="ctr">
            <a:noAutofit/>
          </a:bodyPr>
          <a:lstStyle>
            <a:lvl1pPr>
              <a:defRPr lang="en-GB" sz="100" b="1" noProof="0" dirty="0">
                <a:solidFill>
                  <a:schemeClr val="accent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GB" noProof="0" dirty="0"/>
              <a:t> 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F9D9418A-F493-489F-A509-15C1D6556343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080002" y="5151900"/>
            <a:ext cx="8994792" cy="192695"/>
          </a:xfrm>
        </p:spPr>
        <p:txBody>
          <a:bodyPr vert="horz" anchor="ctr"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- Source / name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F2391B57-DDFB-46CD-9AE2-04494CB273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728AEB35-2F95-4C78-87AE-F69883974DFF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D63F2C9C-09AD-4E5D-96A9-7DA76D3947C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4FC2191B-5717-44DE-B966-F67F30419C2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0EB1558E-BBB3-4C14-822D-0DF5B5EDE45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6" name="Vrije vorm: vorm 35">
              <a:extLst>
                <a:ext uri="{FF2B5EF4-FFF2-40B4-BE49-F238E27FC236}">
                  <a16:creationId xmlns:a16="http://schemas.microsoft.com/office/drawing/2014/main" id="{AAC13E99-50F7-48C3-858B-14393B1BD00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7" name="Vrije vorm: vorm 36">
              <a:extLst>
                <a:ext uri="{FF2B5EF4-FFF2-40B4-BE49-F238E27FC236}">
                  <a16:creationId xmlns:a16="http://schemas.microsoft.com/office/drawing/2014/main" id="{F3F6E88E-02C8-4F1D-971E-D329E962D03C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421652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media 10">
            <a:extLst>
              <a:ext uri="{FF2B5EF4-FFF2-40B4-BE49-F238E27FC236}">
                <a16:creationId xmlns:a16="http://schemas.microsoft.com/office/drawing/2014/main" id="{4D0B3875-BC36-459A-9BA0-0A05BC8B10E5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video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92111"/>
            <a:ext cx="3173012" cy="616304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3F1C-963B-4BD8-915A-6EC49A33A3E0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VIDEO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C61CCB79-B8C7-4548-8D85-929FFC5138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60556" y="6258695"/>
            <a:ext cx="683444" cy="1440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267" b="1267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70" name="INSTRUCTION">
            <a:extLst>
              <a:ext uri="{FF2B5EF4-FFF2-40B4-BE49-F238E27FC236}">
                <a16:creationId xmlns:a16="http://schemas.microsoft.com/office/drawing/2014/main" id="{9F2F10F1-C782-43FD-B973-7D910089C74B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109354CF-3EDF-4321-BCFD-7D9FEF5CDFF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2165844B-A3C2-4733-AC59-BE0E418F9B39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4FA361E-744E-43C6-8CA0-17B03544313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0ABA6D9F-624C-4DD2-9A20-951842D2AD45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AE74E8D0-6C43-439C-8B0C-615D8821DCD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6818520-A895-4F50-85E4-1C51FDB9A26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FBC2B740-6160-48F5-AFCA-0AE0C8DAD67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886B8189-95BE-47E5-BF11-5C5EC44A1FF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D1306130-C631-4B93-BA49-658BBD6E282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52986EE9-D63B-4462-AAE0-9E92FB4152A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6B51B13F-52DB-479E-9A54-CACC7515ACAB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42B4359C-0966-487C-8093-60DDD1FECFAC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ICOON_info">
              <a:extLst>
                <a:ext uri="{FF2B5EF4-FFF2-40B4-BE49-F238E27FC236}">
                  <a16:creationId xmlns:a16="http://schemas.microsoft.com/office/drawing/2014/main" id="{7FC1A875-18DC-4FE5-87A7-118253D0802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77" name="Ovaal 176">
                <a:extLst>
                  <a:ext uri="{FF2B5EF4-FFF2-40B4-BE49-F238E27FC236}">
                    <a16:creationId xmlns:a16="http://schemas.microsoft.com/office/drawing/2014/main" id="{F3174419-5BF7-4951-81C9-8270CEC79C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Graphic 163" descr="Informatie">
                <a:extLst>
                  <a:ext uri="{FF2B5EF4-FFF2-40B4-BE49-F238E27FC236}">
                    <a16:creationId xmlns:a16="http://schemas.microsoft.com/office/drawing/2014/main" id="{7D1E77B6-FC72-4AC7-BD63-609999975E1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F14A0F45-5E25-4D0E-B3C7-0AD322A15AC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8D5791F-7EC4-45E0-93BE-F84E00547295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video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4100EFF2-5CB8-4829-ADEF-47C40D29CB62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2641D1E4-BB15-4C24-A395-915079B4F0DF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64" name="Groep 163">
                  <a:extLst>
                    <a:ext uri="{FF2B5EF4-FFF2-40B4-BE49-F238E27FC236}">
                      <a16:creationId xmlns:a16="http://schemas.microsoft.com/office/drawing/2014/main" id="{31F4CDF7-5E5C-48F7-9900-BEE9F167526C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71" name="Groep 170">
                    <a:extLst>
                      <a:ext uri="{FF2B5EF4-FFF2-40B4-BE49-F238E27FC236}">
                        <a16:creationId xmlns:a16="http://schemas.microsoft.com/office/drawing/2014/main" id="{79AAEE37-A74E-4F78-AD8F-3E5A45CBA1D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74" name="Rechthoek 173">
                      <a:extLst>
                        <a:ext uri="{FF2B5EF4-FFF2-40B4-BE49-F238E27FC236}">
                          <a16:creationId xmlns:a16="http://schemas.microsoft.com/office/drawing/2014/main" id="{77983611-DC7A-438C-9AA6-BC0402CC964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9E5E811-EA4D-4CEB-8E46-C22CE90576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Ovaal 175">
                      <a:extLst>
                        <a:ext uri="{FF2B5EF4-FFF2-40B4-BE49-F238E27FC236}">
                          <a16:creationId xmlns:a16="http://schemas.microsoft.com/office/drawing/2014/main" id="{50BDA727-7865-4819-8FBB-BECD31362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2" name="Afbeelding 171">
                    <a:extLst>
                      <a:ext uri="{FF2B5EF4-FFF2-40B4-BE49-F238E27FC236}">
                        <a16:creationId xmlns:a16="http://schemas.microsoft.com/office/drawing/2014/main" id="{838A12D3-9C59-4367-B796-220EE8D333D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3989CE7-5CD5-4F40-B162-EDBCD85D857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D9840EA-3237-4599-AF10-DBA89EF1336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CA6E91F5-23B4-4FA9-8C78-67A37275DC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2B5044E8-FAD3-42EE-A7D5-7FD6BFED268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BE71BD34-7FB5-480A-9A07-CDA86E9BF8B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7" name="Rechthoek 166">
                    <a:extLst>
                      <a:ext uri="{FF2B5EF4-FFF2-40B4-BE49-F238E27FC236}">
                        <a16:creationId xmlns:a16="http://schemas.microsoft.com/office/drawing/2014/main" id="{060AFC58-34C4-4D43-9FC9-39983BCC5D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D9551A1B-AC50-4BE2-A1DD-70A5E34B242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AC0E7290-13D7-42BB-8EFB-E6B51B13A34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9B5A6213-6EEB-4659-8FFB-A9337AB5CB9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91968956-0BC4-4029-9690-DE5233AA1547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8CACE519-DB6C-4E4D-B582-E5BB05F4B489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DDA982C7-1ACC-4B0E-AF2B-307926F9F50F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A8CFB521-69E8-4F53-90EB-C74090D7A902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2" name="Groep 141">
                <a:extLst>
                  <a:ext uri="{FF2B5EF4-FFF2-40B4-BE49-F238E27FC236}">
                    <a16:creationId xmlns:a16="http://schemas.microsoft.com/office/drawing/2014/main" id="{5B4744D7-5F7D-4328-8215-72D1FF036F0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5" name="Rechthoek: afgeronde hoeken 154">
                  <a:extLst>
                    <a:ext uri="{FF2B5EF4-FFF2-40B4-BE49-F238E27FC236}">
                      <a16:creationId xmlns:a16="http://schemas.microsoft.com/office/drawing/2014/main" id="{B72BF6F9-843B-4B4D-8A9E-ADF064DE9BF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A415AE7B-C7E3-49F7-9753-22EB781E9FA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062471C4-CD83-41BF-B23D-48D08179CB1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9E12D4C6-5379-443C-9915-1B937C40860B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F00907A2-563C-4B61-9A5F-F191D7A9A55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E52760CE-D7CB-4080-AE62-131D3B76CE1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4F5866A-FEDA-4023-9EA6-B38A8D0BF8E2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3DB5FAFC-CDA1-4228-8331-D2D2AC8954B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9" name="Rechthoek: afgeronde hoeken 148">
                    <a:extLst>
                      <a:ext uri="{FF2B5EF4-FFF2-40B4-BE49-F238E27FC236}">
                        <a16:creationId xmlns:a16="http://schemas.microsoft.com/office/drawing/2014/main" id="{8D537EDA-51A9-4915-8279-09A43BCD54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5BDA8EFA-1896-44AA-8C77-CBB7DC8A04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00542BF0-519A-4B87-9542-9DD49E87BB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2EB301E7-035D-4B17-82C6-AA6B87EE24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2635FE80-7D14-487E-9E3D-EC6772FE89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071EC96E-C7AC-47EF-81F5-326FCAA24C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8" name="Boog 147">
                  <a:extLst>
                    <a:ext uri="{FF2B5EF4-FFF2-40B4-BE49-F238E27FC236}">
                      <a16:creationId xmlns:a16="http://schemas.microsoft.com/office/drawing/2014/main" id="{EC2FC668-65AE-4DFB-BBB7-B297185BB0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4" name="Tekstvak 143">
                <a:extLst>
                  <a:ext uri="{FF2B5EF4-FFF2-40B4-BE49-F238E27FC236}">
                    <a16:creationId xmlns:a16="http://schemas.microsoft.com/office/drawing/2014/main" id="{9A82E83F-B1D2-4F76-88CC-93384621EF4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5" name="Tekstvak 144">
                <a:extLst>
                  <a:ext uri="{FF2B5EF4-FFF2-40B4-BE49-F238E27FC236}">
                    <a16:creationId xmlns:a16="http://schemas.microsoft.com/office/drawing/2014/main" id="{92E12D31-F176-4AC6-9CA9-970FB882EEA6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6" name="Vrije vorm: vorm 145">
                <a:extLst>
                  <a:ext uri="{FF2B5EF4-FFF2-40B4-BE49-F238E27FC236}">
                    <a16:creationId xmlns:a16="http://schemas.microsoft.com/office/drawing/2014/main" id="{03C9577B-9F4D-4647-845B-2EDAF8FB35F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4C22AB37-B3CF-446D-A409-C0D5BB316B9B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F3C701FD-1C19-41C9-B5A4-A4EC7499E9FF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 112">
                <a:extLst>
                  <a:ext uri="{FF2B5EF4-FFF2-40B4-BE49-F238E27FC236}">
                    <a16:creationId xmlns:a16="http://schemas.microsoft.com/office/drawing/2014/main" id="{2F9DD519-701F-4288-9A31-30178CFFB1A6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Vrije vorm 113">
                <a:extLst>
                  <a:ext uri="{FF2B5EF4-FFF2-40B4-BE49-F238E27FC236}">
                    <a16:creationId xmlns:a16="http://schemas.microsoft.com/office/drawing/2014/main" id="{C15CE472-EEDF-4D58-B73E-54B937C9351F}"/>
                  </a:ext>
                </a:extLst>
              </p:cNvPr>
              <p:cNvSpPr/>
              <p:nvPr userDrawn="1"/>
            </p:nvSpPr>
            <p:spPr>
              <a:xfrm>
                <a:off x="-3309640" y="1497801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953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Afbeelding 262">
            <a:extLst>
              <a:ext uri="{FF2B5EF4-FFF2-40B4-BE49-F238E27FC236}">
                <a16:creationId xmlns:a16="http://schemas.microsoft.com/office/drawing/2014/main" id="{29B5ADE8-156B-4624-9A20-567D48986E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2AC3620-D26B-4DC8-9FD2-A3063BAF0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4454451"/>
            <a:ext cx="11400000" cy="107131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6206400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833598"/>
            <a:ext cx="1804800" cy="2099269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AA2F7-3043-482D-BA4E-4993DA110126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SUMMARY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25968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FBF4490-769F-447A-8878-9FB4C5164085}"/>
                </a:ext>
              </a:extLst>
            </p:cNvPr>
            <p:cNvSpPr/>
            <p:nvPr userDrawn="1"/>
          </p:nvSpPr>
          <p:spPr>
            <a:xfrm>
              <a:off x="47976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0C88722-4D6B-481C-A419-D40E53C1041E}"/>
                </a:ext>
              </a:extLst>
            </p:cNvPr>
            <p:cNvSpPr/>
            <p:nvPr userDrawn="1"/>
          </p:nvSpPr>
          <p:spPr>
            <a:xfrm>
              <a:off x="69984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D7BF416C-8F04-4AE2-ADFA-D55612E4700B}"/>
                </a:ext>
              </a:extLst>
            </p:cNvPr>
            <p:cNvSpPr/>
            <p:nvPr userDrawn="1"/>
          </p:nvSpPr>
          <p:spPr>
            <a:xfrm>
              <a:off x="91992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56AC6126-1438-4808-9C98-2B0B896344E8}"/>
                </a:ext>
              </a:extLst>
            </p:cNvPr>
            <p:cNvSpPr/>
            <p:nvPr userDrawn="1"/>
          </p:nvSpPr>
          <p:spPr>
            <a:xfrm>
              <a:off x="-12032" y="3937825"/>
              <a:ext cx="3004832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E5585031-079E-4275-901D-51BB21ED9790}"/>
                </a:ext>
              </a:extLst>
            </p:cNvPr>
            <p:cNvSpPr/>
            <p:nvPr userDrawn="1"/>
          </p:nvSpPr>
          <p:spPr>
            <a:xfrm>
              <a:off x="2596800" y="3649122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87E18624-1677-43CA-B0ED-F9830F1D1F4C}"/>
                </a:ext>
              </a:extLst>
            </p:cNvPr>
            <p:cNvSpPr/>
            <p:nvPr userDrawn="1"/>
          </p:nvSpPr>
          <p:spPr>
            <a:xfrm>
              <a:off x="4797600" y="3363708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F703B8E-5FAC-44ED-8103-EC29A63C417C}"/>
                </a:ext>
              </a:extLst>
            </p:cNvPr>
            <p:cNvSpPr/>
            <p:nvPr userDrawn="1"/>
          </p:nvSpPr>
          <p:spPr>
            <a:xfrm>
              <a:off x="6998400" y="3363708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02204507-1E70-4E3A-85E0-5A13350CC355}"/>
                </a:ext>
              </a:extLst>
            </p:cNvPr>
            <p:cNvSpPr/>
            <p:nvPr userDrawn="1"/>
          </p:nvSpPr>
          <p:spPr>
            <a:xfrm>
              <a:off x="6998400" y="3077298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396173BC-00FC-4489-B0CA-E165D24694D3}"/>
                </a:ext>
              </a:extLst>
            </p:cNvPr>
            <p:cNvSpPr/>
            <p:nvPr userDrawn="1"/>
          </p:nvSpPr>
          <p:spPr>
            <a:xfrm>
              <a:off x="9199200" y="2790093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</p:grpSp>
      <p:sp>
        <p:nvSpPr>
          <p:cNvPr id="45" name="Tijdelijke aanduiding voor tekst 20">
            <a:extLst>
              <a:ext uri="{FF2B5EF4-FFF2-40B4-BE49-F238E27FC236}">
                <a16:creationId xmlns:a16="http://schemas.microsoft.com/office/drawing/2014/main" id="{CBB4B63E-12CD-46E8-B70A-A254EF97CC1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2000" y="4230234"/>
            <a:ext cx="1804800" cy="1519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6" name="Tijdelijke aanduiding voor afbeelding 16">
            <a:extLst>
              <a:ext uri="{FF2B5EF4-FFF2-40B4-BE49-F238E27FC236}">
                <a16:creationId xmlns:a16="http://schemas.microsoft.com/office/drawing/2014/main" id="{E98C8B9D-052C-4D47-87F0-C7AD130FDB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2000" y="4230783"/>
            <a:ext cx="1804800" cy="1518651"/>
          </a:xfrm>
          <a:solidFill>
            <a:schemeClr val="bg1">
              <a:lumMod val="95000"/>
            </a:schemeClr>
          </a:solidFill>
        </p:spPr>
        <p:txBody>
          <a:bodyPr lIns="72000" tIns="180000" rIns="72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1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ijdelijke aanduiding voor verticale tekst 2">
            <a:extLst>
              <a:ext uri="{FF2B5EF4-FFF2-40B4-BE49-F238E27FC236}">
                <a16:creationId xmlns:a16="http://schemas.microsoft.com/office/drawing/2014/main" id="{AF2DE500-6FE5-4D7F-8731-6F7D0A2E602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992800" y="1627813"/>
            <a:ext cx="1804800" cy="2016352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6" name="Tijdelijke aanduiding voor tekst 20">
            <a:extLst>
              <a:ext uri="{FF2B5EF4-FFF2-40B4-BE49-F238E27FC236}">
                <a16:creationId xmlns:a16="http://schemas.microsoft.com/office/drawing/2014/main" id="{BA93F37C-9F56-4D8E-9617-5393BF19F3F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992800" y="3944310"/>
            <a:ext cx="1804800" cy="1807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1" name="Tijdelijke aanduiding voor afbeelding 16">
            <a:extLst>
              <a:ext uri="{FF2B5EF4-FFF2-40B4-BE49-F238E27FC236}">
                <a16:creationId xmlns:a16="http://schemas.microsoft.com/office/drawing/2014/main" id="{36A8CC56-021C-4228-99F4-FBB1C6C998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92800" y="3943882"/>
            <a:ext cx="1804800" cy="1808057"/>
          </a:xfrm>
          <a:solidFill>
            <a:schemeClr val="bg1">
              <a:lumMod val="95000"/>
            </a:schemeClr>
          </a:solidFill>
        </p:spPr>
        <p:txBody>
          <a:bodyPr lIns="72000" tIns="324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jdelijke aanduiding voor verticale tekst 2">
            <a:extLst>
              <a:ext uri="{FF2B5EF4-FFF2-40B4-BE49-F238E27FC236}">
                <a16:creationId xmlns:a16="http://schemas.microsoft.com/office/drawing/2014/main" id="{5F21BD8D-4C5E-4A67-B260-CD829275ABD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5193600" y="1410115"/>
            <a:ext cx="1804800" cy="1949339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7" name="Tijdelijke aanduiding voor tekst 20">
            <a:extLst>
              <a:ext uri="{FF2B5EF4-FFF2-40B4-BE49-F238E27FC236}">
                <a16:creationId xmlns:a16="http://schemas.microsoft.com/office/drawing/2014/main" id="{D8462109-D7F4-419B-8B91-32CD9F3288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93600" y="3650635"/>
            <a:ext cx="1804800" cy="20988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4" name="Tijdelijke aanduiding voor afbeelding 16">
            <a:extLst>
              <a:ext uri="{FF2B5EF4-FFF2-40B4-BE49-F238E27FC236}">
                <a16:creationId xmlns:a16="http://schemas.microsoft.com/office/drawing/2014/main" id="{897ADF41-B25D-43BD-9814-BF3FCF69878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3600" y="3649123"/>
            <a:ext cx="1804800" cy="2100312"/>
          </a:xfrm>
          <a:solidFill>
            <a:schemeClr val="bg1">
              <a:lumMod val="95000"/>
            </a:schemeClr>
          </a:solidFill>
        </p:spPr>
        <p:txBody>
          <a:bodyPr lIns="72000" tIns="432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4D8CD73C-E222-47A5-A31B-5F01402EBF57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394400" y="1197289"/>
            <a:ext cx="1804800" cy="1885855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8" name="Tijdelijke aanduiding voor tekst 20">
            <a:extLst>
              <a:ext uri="{FF2B5EF4-FFF2-40B4-BE49-F238E27FC236}">
                <a16:creationId xmlns:a16="http://schemas.microsoft.com/office/drawing/2014/main" id="{42F77F2C-D0EE-4AC1-93C8-89FA6C48ECD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94400" y="3359035"/>
            <a:ext cx="1804800" cy="23904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8" name="Tijdelijke aanduiding voor afbeelding 16">
            <a:extLst>
              <a:ext uri="{FF2B5EF4-FFF2-40B4-BE49-F238E27FC236}">
                <a16:creationId xmlns:a16="http://schemas.microsoft.com/office/drawing/2014/main" id="{D4A0DC3E-2DCF-434B-BE50-3E027F31A6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94400" y="3359454"/>
            <a:ext cx="1804800" cy="2389981"/>
          </a:xfrm>
          <a:solidFill>
            <a:schemeClr val="bg1">
              <a:lumMod val="95000"/>
            </a:schemeClr>
          </a:solidFill>
        </p:spPr>
        <p:txBody>
          <a:bodyPr lIns="72000" tIns="540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5CBE9EBD-9441-4C76-AD6C-162FF6D3BDD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9595200" y="769168"/>
            <a:ext cx="1804800" cy="2015874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9" name="Tijdelijke aanduiding voor tekst 20">
            <a:extLst>
              <a:ext uri="{FF2B5EF4-FFF2-40B4-BE49-F238E27FC236}">
                <a16:creationId xmlns:a16="http://schemas.microsoft.com/office/drawing/2014/main" id="{7740DDE3-21AD-4E87-AD80-719484AEB58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595200" y="3078235"/>
            <a:ext cx="1804800" cy="2671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42" name="Tijdelijke aanduiding voor afbeelding 16">
            <a:extLst>
              <a:ext uri="{FF2B5EF4-FFF2-40B4-BE49-F238E27FC236}">
                <a16:creationId xmlns:a16="http://schemas.microsoft.com/office/drawing/2014/main" id="{1DE176A8-3D00-419D-912F-2BDD605D17A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95200" y="3077298"/>
            <a:ext cx="1804800" cy="2672137"/>
          </a:xfrm>
          <a:solidFill>
            <a:schemeClr val="bg1">
              <a:lumMod val="95000"/>
            </a:schemeClr>
          </a:solidFill>
        </p:spPr>
        <p:txBody>
          <a:bodyPr lIns="72000" tIns="720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4" name="Groep 263">
            <a:extLst>
              <a:ext uri="{FF2B5EF4-FFF2-40B4-BE49-F238E27FC236}">
                <a16:creationId xmlns:a16="http://schemas.microsoft.com/office/drawing/2014/main" id="{BB8F4E8D-B4F1-4D9F-B968-6F11BF9F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265" name="Vrije vorm: vorm 264">
              <a:extLst>
                <a:ext uri="{FF2B5EF4-FFF2-40B4-BE49-F238E27FC236}">
                  <a16:creationId xmlns:a16="http://schemas.microsoft.com/office/drawing/2014/main" id="{2F9761E3-91A5-4F28-8F90-0DF491DAB5B1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6" name="Vrije vorm: vorm 265">
              <a:extLst>
                <a:ext uri="{FF2B5EF4-FFF2-40B4-BE49-F238E27FC236}">
                  <a16:creationId xmlns:a16="http://schemas.microsoft.com/office/drawing/2014/main" id="{6B1BBBB9-971B-40CB-819E-2DC0A3EA094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7" name="Vrije vorm: vorm 266">
              <a:extLst>
                <a:ext uri="{FF2B5EF4-FFF2-40B4-BE49-F238E27FC236}">
                  <a16:creationId xmlns:a16="http://schemas.microsoft.com/office/drawing/2014/main" id="{ADD89EFB-654A-4CE8-A7BC-8201F94BE96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8" name="Vrije vorm: vorm 267">
              <a:extLst>
                <a:ext uri="{FF2B5EF4-FFF2-40B4-BE49-F238E27FC236}">
                  <a16:creationId xmlns:a16="http://schemas.microsoft.com/office/drawing/2014/main" id="{117C4E85-33E6-4301-BB13-AEA9B3F7B695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9" name="Vrije vorm: vorm 268">
              <a:extLst>
                <a:ext uri="{FF2B5EF4-FFF2-40B4-BE49-F238E27FC236}">
                  <a16:creationId xmlns:a16="http://schemas.microsoft.com/office/drawing/2014/main" id="{04E0C79A-5E01-429B-8459-812CBFF3FFCF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0" name="Vrije vorm: vorm 269">
              <a:extLst>
                <a:ext uri="{FF2B5EF4-FFF2-40B4-BE49-F238E27FC236}">
                  <a16:creationId xmlns:a16="http://schemas.microsoft.com/office/drawing/2014/main" id="{9ADACF74-E1EF-4D26-9111-E4512715F94B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58" name="INSTRUCTION">
            <a:extLst>
              <a:ext uri="{FF2B5EF4-FFF2-40B4-BE49-F238E27FC236}">
                <a16:creationId xmlns:a16="http://schemas.microsoft.com/office/drawing/2014/main" id="{A8C3BD01-8F3F-483C-98F8-8577E4DA7BF7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CCE466CE-C27E-4AA8-9B77-9483331988A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67D4A004-2052-4D82-B76E-25A36AC36F1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1A47B187-1D7E-41D5-A3F7-80CC1C8E1BA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2" name="Rechthoek 341">
              <a:extLst>
                <a:ext uri="{FF2B5EF4-FFF2-40B4-BE49-F238E27FC236}">
                  <a16:creationId xmlns:a16="http://schemas.microsoft.com/office/drawing/2014/main" id="{E0385830-A250-48F5-802D-E34194C29C5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3" name="Groep 342">
              <a:extLst>
                <a:ext uri="{FF2B5EF4-FFF2-40B4-BE49-F238E27FC236}">
                  <a16:creationId xmlns:a16="http://schemas.microsoft.com/office/drawing/2014/main" id="{F6114B2F-DDF2-4B85-8886-F6021474298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7" name="Rechthoek 396">
                <a:extLst>
                  <a:ext uri="{FF2B5EF4-FFF2-40B4-BE49-F238E27FC236}">
                    <a16:creationId xmlns:a16="http://schemas.microsoft.com/office/drawing/2014/main" id="{D304E8B3-EC1B-4468-9AC7-AAF1471D6A0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8" name="Ovaal 397">
                <a:extLst>
                  <a:ext uri="{FF2B5EF4-FFF2-40B4-BE49-F238E27FC236}">
                    <a16:creationId xmlns:a16="http://schemas.microsoft.com/office/drawing/2014/main" id="{C70308F9-15A0-4423-AC15-4CB278EDBC0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Vrije vorm: vorm 398">
                <a:extLst>
                  <a:ext uri="{FF2B5EF4-FFF2-40B4-BE49-F238E27FC236}">
                    <a16:creationId xmlns:a16="http://schemas.microsoft.com/office/drawing/2014/main" id="{B361C70A-4F58-4B45-B084-6707CB73FB7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Rechthoek: afgeronde hoeken 399">
                <a:extLst>
                  <a:ext uri="{FF2B5EF4-FFF2-40B4-BE49-F238E27FC236}">
                    <a16:creationId xmlns:a16="http://schemas.microsoft.com/office/drawing/2014/main" id="{4C6C0660-3DB3-4659-AB83-519BD2D8F64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1" name="Rechte verbindingslijn 400">
                <a:extLst>
                  <a:ext uri="{FF2B5EF4-FFF2-40B4-BE49-F238E27FC236}">
                    <a16:creationId xmlns:a16="http://schemas.microsoft.com/office/drawing/2014/main" id="{00C60C50-CDE0-4081-95EA-E0AAD97E0F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B6485F29-B68D-4A2B-9D28-058FA003AB1D}"/>
                  </a:ext>
                </a:extLst>
              </p:cNvPr>
              <p:cNvCxnSpPr>
                <a:cxnSpLocks/>
                <a:stCxn id="40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FA071E27-FA79-47AC-8EED-3E9F841B9EA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F3F463C5-2FCC-4D15-A1F9-D64B73F58E1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6" name="Groep 345">
              <a:extLst>
                <a:ext uri="{FF2B5EF4-FFF2-40B4-BE49-F238E27FC236}">
                  <a16:creationId xmlns:a16="http://schemas.microsoft.com/office/drawing/2014/main" id="{8535B4B4-FDAE-413B-A1C6-B648C6C9C51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4" name="Rechthoek 393">
                <a:extLst>
                  <a:ext uri="{FF2B5EF4-FFF2-40B4-BE49-F238E27FC236}">
                    <a16:creationId xmlns:a16="http://schemas.microsoft.com/office/drawing/2014/main" id="{E80329CB-6361-46EB-B3EE-7F03BB2833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5" name="Rechte verbindingslijn 394">
                <a:extLst>
                  <a:ext uri="{FF2B5EF4-FFF2-40B4-BE49-F238E27FC236}">
                    <a16:creationId xmlns:a16="http://schemas.microsoft.com/office/drawing/2014/main" id="{6414E19C-7112-4EC7-BE5A-59A02A408B2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6" name="Gelijkbenige driehoek 395">
                <a:extLst>
                  <a:ext uri="{FF2B5EF4-FFF2-40B4-BE49-F238E27FC236}">
                    <a16:creationId xmlns:a16="http://schemas.microsoft.com/office/drawing/2014/main" id="{7AA6AFCB-6A83-485C-8F47-2BBC289338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7" name="Ovaal 346">
              <a:extLst>
                <a:ext uri="{FF2B5EF4-FFF2-40B4-BE49-F238E27FC236}">
                  <a16:creationId xmlns:a16="http://schemas.microsoft.com/office/drawing/2014/main" id="{4D78CFEF-FD02-454C-8BB5-A2E09B3FE66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16B68D37-27E6-4CFA-B6CF-EC0364823D19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9" name="ICOON_info">
              <a:extLst>
                <a:ext uri="{FF2B5EF4-FFF2-40B4-BE49-F238E27FC236}">
                  <a16:creationId xmlns:a16="http://schemas.microsoft.com/office/drawing/2014/main" id="{FC986AD2-E014-479D-8D8B-0911EEE65B5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392" name="Ovaal 391">
                <a:extLst>
                  <a:ext uri="{FF2B5EF4-FFF2-40B4-BE49-F238E27FC236}">
                    <a16:creationId xmlns:a16="http://schemas.microsoft.com/office/drawing/2014/main" id="{7D0FED1E-1A54-4332-982C-5E5B22F718E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3" name="Graphic 163" descr="Informatie">
                <a:extLst>
                  <a:ext uri="{FF2B5EF4-FFF2-40B4-BE49-F238E27FC236}">
                    <a16:creationId xmlns:a16="http://schemas.microsoft.com/office/drawing/2014/main" id="{51FFC638-EB52-4CF8-A980-E7BB0380E42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0" name="Ovaal 349">
              <a:extLst>
                <a:ext uri="{FF2B5EF4-FFF2-40B4-BE49-F238E27FC236}">
                  <a16:creationId xmlns:a16="http://schemas.microsoft.com/office/drawing/2014/main" id="{2F0B6302-CEB5-429F-92AD-D75A71979D0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1" name="Rechthoek 350">
              <a:extLst>
                <a:ext uri="{FF2B5EF4-FFF2-40B4-BE49-F238E27FC236}">
                  <a16:creationId xmlns:a16="http://schemas.microsoft.com/office/drawing/2014/main" id="{E40215FA-1518-40AA-9F6D-4AA1CA470DCB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2" name="Groep 351">
              <a:extLst>
                <a:ext uri="{FF2B5EF4-FFF2-40B4-BE49-F238E27FC236}">
                  <a16:creationId xmlns:a16="http://schemas.microsoft.com/office/drawing/2014/main" id="{11C49EED-8199-4415-8219-7BDE730DCF3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590AF3C9-28F0-4596-8F6D-B32CD2CADF1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9EEE3503-84F7-4FAA-8F2A-77D41B93BE9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86" name="Groep 385">
                    <a:extLst>
                      <a:ext uri="{FF2B5EF4-FFF2-40B4-BE49-F238E27FC236}">
                        <a16:creationId xmlns:a16="http://schemas.microsoft.com/office/drawing/2014/main" id="{4707AF7C-1C3B-43B2-829F-5188316A5AB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89" name="Rechthoek 388">
                      <a:extLst>
                        <a:ext uri="{FF2B5EF4-FFF2-40B4-BE49-F238E27FC236}">
                          <a16:creationId xmlns:a16="http://schemas.microsoft.com/office/drawing/2014/main" id="{817BA1B6-C6B0-4B73-862E-6E45690C817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0" name="Rechthoek 389">
                      <a:extLst>
                        <a:ext uri="{FF2B5EF4-FFF2-40B4-BE49-F238E27FC236}">
                          <a16:creationId xmlns:a16="http://schemas.microsoft.com/office/drawing/2014/main" id="{63E36B26-B0AF-4129-BC9F-678047D0CBD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1" name="Ovaal 390">
                      <a:extLst>
                        <a:ext uri="{FF2B5EF4-FFF2-40B4-BE49-F238E27FC236}">
                          <a16:creationId xmlns:a16="http://schemas.microsoft.com/office/drawing/2014/main" id="{A6C45FE1-129D-456D-B9FF-3C247A7A64F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87" name="Afbeelding 386">
                    <a:extLst>
                      <a:ext uri="{FF2B5EF4-FFF2-40B4-BE49-F238E27FC236}">
                        <a16:creationId xmlns:a16="http://schemas.microsoft.com/office/drawing/2014/main" id="{C1B1B730-E74C-48CA-BC4C-815F88C9A47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88" name="Afbeelding 387">
                    <a:extLst>
                      <a:ext uri="{FF2B5EF4-FFF2-40B4-BE49-F238E27FC236}">
                        <a16:creationId xmlns:a16="http://schemas.microsoft.com/office/drawing/2014/main" id="{A11B6194-9C24-48BA-B706-C9158976C59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0" name="Groep 379">
                  <a:extLst>
                    <a:ext uri="{FF2B5EF4-FFF2-40B4-BE49-F238E27FC236}">
                      <a16:creationId xmlns:a16="http://schemas.microsoft.com/office/drawing/2014/main" id="{922FD8E7-AAF2-4559-9CC1-3FDD85C1475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4" name="Rechthoek 383">
                    <a:extLst>
                      <a:ext uri="{FF2B5EF4-FFF2-40B4-BE49-F238E27FC236}">
                        <a16:creationId xmlns:a16="http://schemas.microsoft.com/office/drawing/2014/main" id="{88FA0B39-5BF7-4302-AECC-14445C2E70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E199C29-6EAD-43B6-B46A-3D924DCDA0E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1" name="Groep 380">
                  <a:extLst>
                    <a:ext uri="{FF2B5EF4-FFF2-40B4-BE49-F238E27FC236}">
                      <a16:creationId xmlns:a16="http://schemas.microsoft.com/office/drawing/2014/main" id="{93584C95-A08F-4CD8-9872-345B6C86335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2" name="Rechthoek 381">
                    <a:extLst>
                      <a:ext uri="{FF2B5EF4-FFF2-40B4-BE49-F238E27FC236}">
                        <a16:creationId xmlns:a16="http://schemas.microsoft.com/office/drawing/2014/main" id="{3B97E977-39C8-40FB-A5EA-A0D4363EDE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37099B10-9D38-4360-9B25-3BC49AC12A1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7" name="Rechthoek 376">
                <a:extLst>
                  <a:ext uri="{FF2B5EF4-FFF2-40B4-BE49-F238E27FC236}">
                    <a16:creationId xmlns:a16="http://schemas.microsoft.com/office/drawing/2014/main" id="{4536649A-0E9A-4B07-9BC1-FC822F2728C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78" name="Gelijkbenige driehoek 377">
                <a:extLst>
                  <a:ext uri="{FF2B5EF4-FFF2-40B4-BE49-F238E27FC236}">
                    <a16:creationId xmlns:a16="http://schemas.microsoft.com/office/drawing/2014/main" id="{E96DAEF6-A088-441D-9CFD-98B0C511601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C127EC07-6BCB-43F9-AAC0-D1F4C7AF05A0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4" name="Groep 353">
              <a:extLst>
                <a:ext uri="{FF2B5EF4-FFF2-40B4-BE49-F238E27FC236}">
                  <a16:creationId xmlns:a16="http://schemas.microsoft.com/office/drawing/2014/main" id="{AC7C8E2D-270B-40F7-AF6A-D4ECC164EAC4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55" name="Rechthoek 354">
                <a:extLst>
                  <a:ext uri="{FF2B5EF4-FFF2-40B4-BE49-F238E27FC236}">
                    <a16:creationId xmlns:a16="http://schemas.microsoft.com/office/drawing/2014/main" id="{493A7896-9B11-4214-8E89-B82B3B75E81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6" name="Rechthoek 355">
                <a:extLst>
                  <a:ext uri="{FF2B5EF4-FFF2-40B4-BE49-F238E27FC236}">
                    <a16:creationId xmlns:a16="http://schemas.microsoft.com/office/drawing/2014/main" id="{7D27AACB-354A-4668-80FB-6C33F7C537C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7" name="Groep 356">
                <a:extLst>
                  <a:ext uri="{FF2B5EF4-FFF2-40B4-BE49-F238E27FC236}">
                    <a16:creationId xmlns:a16="http://schemas.microsoft.com/office/drawing/2014/main" id="{6CC25797-5BA2-475F-8D57-4D2C7502FD0A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0" name="Rechthoek: afgeronde hoeken 369">
                  <a:extLst>
                    <a:ext uri="{FF2B5EF4-FFF2-40B4-BE49-F238E27FC236}">
                      <a16:creationId xmlns:a16="http://schemas.microsoft.com/office/drawing/2014/main" id="{85671EE9-FC08-4160-B235-AA8F992AF7F5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4D1CFBAB-309C-47AC-AB8C-F24639D3ECA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061A8716-34E5-417A-AA61-BB2D4C712D2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Rechthoek 372">
                  <a:extLst>
                    <a:ext uri="{FF2B5EF4-FFF2-40B4-BE49-F238E27FC236}">
                      <a16:creationId xmlns:a16="http://schemas.microsoft.com/office/drawing/2014/main" id="{329E945E-4B75-4676-8A28-65B613C22B5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373">
                  <a:extLst>
                    <a:ext uri="{FF2B5EF4-FFF2-40B4-BE49-F238E27FC236}">
                      <a16:creationId xmlns:a16="http://schemas.microsoft.com/office/drawing/2014/main" id="{7EBFD2DE-2A72-444C-AF09-4A60DE9B7955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8955BA6C-C7CA-4614-BF7B-5211399D225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8" name="Groep 357">
                <a:extLst>
                  <a:ext uri="{FF2B5EF4-FFF2-40B4-BE49-F238E27FC236}">
                    <a16:creationId xmlns:a16="http://schemas.microsoft.com/office/drawing/2014/main" id="{11F0220E-CD3C-4962-81D9-81697F8D27F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2" name="Groep 361">
                  <a:extLst>
                    <a:ext uri="{FF2B5EF4-FFF2-40B4-BE49-F238E27FC236}">
                      <a16:creationId xmlns:a16="http://schemas.microsoft.com/office/drawing/2014/main" id="{CF50D5EC-8161-4BC1-BF11-BBD8348F386E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4" name="Rechthoek: afgeronde hoeken 363">
                    <a:extLst>
                      <a:ext uri="{FF2B5EF4-FFF2-40B4-BE49-F238E27FC236}">
                        <a16:creationId xmlns:a16="http://schemas.microsoft.com/office/drawing/2014/main" id="{3678AD4F-9E6B-4A1F-B179-80506DE67D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Rechthoek 364">
                    <a:extLst>
                      <a:ext uri="{FF2B5EF4-FFF2-40B4-BE49-F238E27FC236}">
                        <a16:creationId xmlns:a16="http://schemas.microsoft.com/office/drawing/2014/main" id="{2953B9DC-D306-4A43-A6FD-B2ECE8014B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6" name="Rechthoek 365">
                    <a:extLst>
                      <a:ext uri="{FF2B5EF4-FFF2-40B4-BE49-F238E27FC236}">
                        <a16:creationId xmlns:a16="http://schemas.microsoft.com/office/drawing/2014/main" id="{F12D916C-6ACE-429B-BD67-FAC42C8B1F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7" name="Rechthoek 366">
                    <a:extLst>
                      <a:ext uri="{FF2B5EF4-FFF2-40B4-BE49-F238E27FC236}">
                        <a16:creationId xmlns:a16="http://schemas.microsoft.com/office/drawing/2014/main" id="{5A76AF17-8D98-44E6-95D8-89658FD01D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8" name="Rechthoek 367">
                    <a:extLst>
                      <a:ext uri="{FF2B5EF4-FFF2-40B4-BE49-F238E27FC236}">
                        <a16:creationId xmlns:a16="http://schemas.microsoft.com/office/drawing/2014/main" id="{02078689-6EB6-411E-9FC2-9B4A4E3F59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9" name="Rechthoek 368">
                    <a:extLst>
                      <a:ext uri="{FF2B5EF4-FFF2-40B4-BE49-F238E27FC236}">
                        <a16:creationId xmlns:a16="http://schemas.microsoft.com/office/drawing/2014/main" id="{82BDBFB9-71B9-4A42-BCBB-4948BCCBC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3" name="Boog 362">
                  <a:extLst>
                    <a:ext uri="{FF2B5EF4-FFF2-40B4-BE49-F238E27FC236}">
                      <a16:creationId xmlns:a16="http://schemas.microsoft.com/office/drawing/2014/main" id="{B79DC6B7-1E00-41D2-862F-C114A1C1A4D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59" name="Tekstvak 358">
                <a:extLst>
                  <a:ext uri="{FF2B5EF4-FFF2-40B4-BE49-F238E27FC236}">
                    <a16:creationId xmlns:a16="http://schemas.microsoft.com/office/drawing/2014/main" id="{EDA8A02A-DD04-4951-9A25-442697A5C0C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60" name="Tekstvak 359">
                <a:extLst>
                  <a:ext uri="{FF2B5EF4-FFF2-40B4-BE49-F238E27FC236}">
                    <a16:creationId xmlns:a16="http://schemas.microsoft.com/office/drawing/2014/main" id="{D7D35090-501D-4E21-B9B3-EA2DF2A38FA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61" name="Vrije vorm: vorm 360">
                <a:extLst>
                  <a:ext uri="{FF2B5EF4-FFF2-40B4-BE49-F238E27FC236}">
                    <a16:creationId xmlns:a16="http://schemas.microsoft.com/office/drawing/2014/main" id="{F5889B75-27F8-4F11-92B4-6493A364C50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2" name="INSTRUCTION">
            <a:extLst>
              <a:ext uri="{FF2B5EF4-FFF2-40B4-BE49-F238E27FC236}">
                <a16:creationId xmlns:a16="http://schemas.microsoft.com/office/drawing/2014/main" id="{106C2751-E267-476A-B439-60DAB79FA8EF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193" name="Rechthoek 435">
              <a:extLst>
                <a:ext uri="{FF2B5EF4-FFF2-40B4-BE49-F238E27FC236}">
                  <a16:creationId xmlns:a16="http://schemas.microsoft.com/office/drawing/2014/main" id="{89CEDFE2-ACC9-43F7-AC5E-E35B91515F8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94" name="Ovaal 436">
              <a:extLst>
                <a:ext uri="{FF2B5EF4-FFF2-40B4-BE49-F238E27FC236}">
                  <a16:creationId xmlns:a16="http://schemas.microsoft.com/office/drawing/2014/main" id="{811FBC80-D45E-4A6E-9D75-783FB6E3BE4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5" name="Rechthoek 437">
              <a:extLst>
                <a:ext uri="{FF2B5EF4-FFF2-40B4-BE49-F238E27FC236}">
                  <a16:creationId xmlns:a16="http://schemas.microsoft.com/office/drawing/2014/main" id="{E00C1861-9A68-4417-BCDD-58019F101B6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6" name="Ovaal 438">
              <a:extLst>
                <a:ext uri="{FF2B5EF4-FFF2-40B4-BE49-F238E27FC236}">
                  <a16:creationId xmlns:a16="http://schemas.microsoft.com/office/drawing/2014/main" id="{817EEEBB-1F9A-4BDD-A4BE-4EAA1BCA15E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7" name="Rechthoek 439">
              <a:extLst>
                <a:ext uri="{FF2B5EF4-FFF2-40B4-BE49-F238E27FC236}">
                  <a16:creationId xmlns:a16="http://schemas.microsoft.com/office/drawing/2014/main" id="{5C556133-5384-4F64-AEDB-C776C46024E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98" name="Rechthoek 440">
              <a:extLst>
                <a:ext uri="{FF2B5EF4-FFF2-40B4-BE49-F238E27FC236}">
                  <a16:creationId xmlns:a16="http://schemas.microsoft.com/office/drawing/2014/main" id="{AE9C3DDC-F01D-469C-A7B5-C3D40559721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99" name="Ovaal 441">
              <a:extLst>
                <a:ext uri="{FF2B5EF4-FFF2-40B4-BE49-F238E27FC236}">
                  <a16:creationId xmlns:a16="http://schemas.microsoft.com/office/drawing/2014/main" id="{741086C5-1F72-45FF-977B-7963BBFBD3F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0" name="Rechthoek 442">
              <a:extLst>
                <a:ext uri="{FF2B5EF4-FFF2-40B4-BE49-F238E27FC236}">
                  <a16:creationId xmlns:a16="http://schemas.microsoft.com/office/drawing/2014/main" id="{FED7D5AA-0ADD-46DE-97BF-6772F2F88A2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01" name="Ovaal 443">
              <a:extLst>
                <a:ext uri="{FF2B5EF4-FFF2-40B4-BE49-F238E27FC236}">
                  <a16:creationId xmlns:a16="http://schemas.microsoft.com/office/drawing/2014/main" id="{3177A8FD-3160-4FEE-95CF-C76F4FEA819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2" name="Rechthoek 444">
              <a:extLst>
                <a:ext uri="{FF2B5EF4-FFF2-40B4-BE49-F238E27FC236}">
                  <a16:creationId xmlns:a16="http://schemas.microsoft.com/office/drawing/2014/main" id="{53E9655B-EDF0-4EB6-9E9E-E29952F1FEC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03" name="Ovaal 445">
              <a:extLst>
                <a:ext uri="{FF2B5EF4-FFF2-40B4-BE49-F238E27FC236}">
                  <a16:creationId xmlns:a16="http://schemas.microsoft.com/office/drawing/2014/main" id="{FA9A3A15-51B2-408C-A24C-F546D1CEC7C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04" name="Rechthoek 446">
              <a:extLst>
                <a:ext uri="{FF2B5EF4-FFF2-40B4-BE49-F238E27FC236}">
                  <a16:creationId xmlns:a16="http://schemas.microsoft.com/office/drawing/2014/main" id="{CC86D250-E8B3-4855-808E-94338568FA7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05" name="Ovaal 447">
              <a:extLst>
                <a:ext uri="{FF2B5EF4-FFF2-40B4-BE49-F238E27FC236}">
                  <a16:creationId xmlns:a16="http://schemas.microsoft.com/office/drawing/2014/main" id="{1C0E8F04-99AD-432D-A96F-BA01AB2B06E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6" name="Rechthoek 448">
              <a:extLst>
                <a:ext uri="{FF2B5EF4-FFF2-40B4-BE49-F238E27FC236}">
                  <a16:creationId xmlns:a16="http://schemas.microsoft.com/office/drawing/2014/main" id="{2CE08A27-DAF7-446C-89C1-301961DAD01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07" name="Ovaal 449">
              <a:extLst>
                <a:ext uri="{FF2B5EF4-FFF2-40B4-BE49-F238E27FC236}">
                  <a16:creationId xmlns:a16="http://schemas.microsoft.com/office/drawing/2014/main" id="{2A896269-3134-4EDC-9A02-C6983B2B0E5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08" name="Rechthoek 450">
              <a:extLst>
                <a:ext uri="{FF2B5EF4-FFF2-40B4-BE49-F238E27FC236}">
                  <a16:creationId xmlns:a16="http://schemas.microsoft.com/office/drawing/2014/main" id="{FC9198D9-9AE1-45F5-A1BE-9B5019CE402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09" name="Ovaal 451">
              <a:extLst>
                <a:ext uri="{FF2B5EF4-FFF2-40B4-BE49-F238E27FC236}">
                  <a16:creationId xmlns:a16="http://schemas.microsoft.com/office/drawing/2014/main" id="{DBC665AA-5494-4217-B3D1-D0EBC4DC95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10" name="Rechthoek 452">
              <a:extLst>
                <a:ext uri="{FF2B5EF4-FFF2-40B4-BE49-F238E27FC236}">
                  <a16:creationId xmlns:a16="http://schemas.microsoft.com/office/drawing/2014/main" id="{213A5CAF-2971-4D3B-A142-80F590DC006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11" name="Ovaal 453">
              <a:extLst>
                <a:ext uri="{FF2B5EF4-FFF2-40B4-BE49-F238E27FC236}">
                  <a16:creationId xmlns:a16="http://schemas.microsoft.com/office/drawing/2014/main" id="{9CE3E0AD-3B44-401F-98FC-79A9359B8AE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12" name="Rechthoek 454">
              <a:extLst>
                <a:ext uri="{FF2B5EF4-FFF2-40B4-BE49-F238E27FC236}">
                  <a16:creationId xmlns:a16="http://schemas.microsoft.com/office/drawing/2014/main" id="{29DE2406-BE94-4405-9F9D-F8AB7A741EC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13" name="VOORBEELD">
              <a:extLst>
                <a:ext uri="{FF2B5EF4-FFF2-40B4-BE49-F238E27FC236}">
                  <a16:creationId xmlns:a16="http://schemas.microsoft.com/office/drawing/2014/main" id="{0BD262DD-7D47-4075-A294-7E9E6E693F1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14" name="Rechthoek 458">
                <a:extLst>
                  <a:ext uri="{FF2B5EF4-FFF2-40B4-BE49-F238E27FC236}">
                    <a16:creationId xmlns:a16="http://schemas.microsoft.com/office/drawing/2014/main" id="{78546925-616F-48D2-888F-BC47F3121C7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15" name="Rechthoek 459">
                <a:extLst>
                  <a:ext uri="{FF2B5EF4-FFF2-40B4-BE49-F238E27FC236}">
                    <a16:creationId xmlns:a16="http://schemas.microsoft.com/office/drawing/2014/main" id="{34C3194C-D004-41D7-A428-B7387576B59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6" name="Groep 460">
                <a:extLst>
                  <a:ext uri="{FF2B5EF4-FFF2-40B4-BE49-F238E27FC236}">
                    <a16:creationId xmlns:a16="http://schemas.microsoft.com/office/drawing/2014/main" id="{77EA5E27-E107-41AB-8946-C2447FEDB21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47" name="Groep 491">
                  <a:extLst>
                    <a:ext uri="{FF2B5EF4-FFF2-40B4-BE49-F238E27FC236}">
                      <a16:creationId xmlns:a16="http://schemas.microsoft.com/office/drawing/2014/main" id="{BF48ABD3-5B81-4D34-B79C-2B0C53615BB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49" name="Rechte verbindingslijn 493">
                    <a:extLst>
                      <a:ext uri="{FF2B5EF4-FFF2-40B4-BE49-F238E27FC236}">
                        <a16:creationId xmlns:a16="http://schemas.microsoft.com/office/drawing/2014/main" id="{EB3DDD1D-597D-4126-8DFA-982B851B17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494">
                    <a:extLst>
                      <a:ext uri="{FF2B5EF4-FFF2-40B4-BE49-F238E27FC236}">
                        <a16:creationId xmlns:a16="http://schemas.microsoft.com/office/drawing/2014/main" id="{13B43C18-2348-4191-AD1C-7206C46460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495">
                    <a:extLst>
                      <a:ext uri="{FF2B5EF4-FFF2-40B4-BE49-F238E27FC236}">
                        <a16:creationId xmlns:a16="http://schemas.microsoft.com/office/drawing/2014/main" id="{2401403B-5A95-4D3E-97B0-1456A8839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2" name="Rechte verbindingslijn 496">
                    <a:extLst>
                      <a:ext uri="{FF2B5EF4-FFF2-40B4-BE49-F238E27FC236}">
                        <a16:creationId xmlns:a16="http://schemas.microsoft.com/office/drawing/2014/main" id="{8870D0BE-4EEA-4559-9D67-DCEC0C9AF1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3" name="Rechte verbindingslijn 497">
                    <a:extLst>
                      <a:ext uri="{FF2B5EF4-FFF2-40B4-BE49-F238E27FC236}">
                        <a16:creationId xmlns:a16="http://schemas.microsoft.com/office/drawing/2014/main" id="{430D332F-992D-4078-B4E1-DD4399A456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8" name="Pijl: rechts 492">
                  <a:extLst>
                    <a:ext uri="{FF2B5EF4-FFF2-40B4-BE49-F238E27FC236}">
                      <a16:creationId xmlns:a16="http://schemas.microsoft.com/office/drawing/2014/main" id="{75BF7346-309A-4B82-B1AC-5D0C94DD5AA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461">
                <a:extLst>
                  <a:ext uri="{FF2B5EF4-FFF2-40B4-BE49-F238E27FC236}">
                    <a16:creationId xmlns:a16="http://schemas.microsoft.com/office/drawing/2014/main" id="{A26BF864-9C92-421C-881F-177A2344A97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40" name="Groep 484">
                  <a:extLst>
                    <a:ext uri="{FF2B5EF4-FFF2-40B4-BE49-F238E27FC236}">
                      <a16:creationId xmlns:a16="http://schemas.microsoft.com/office/drawing/2014/main" id="{C875BE6F-B319-4175-B6B2-DDAFE84B528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2" name="Rechte verbindingslijn 486">
                    <a:extLst>
                      <a:ext uri="{FF2B5EF4-FFF2-40B4-BE49-F238E27FC236}">
                        <a16:creationId xmlns:a16="http://schemas.microsoft.com/office/drawing/2014/main" id="{6E92025C-9F63-4E96-BF65-10182E28E6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487">
                    <a:extLst>
                      <a:ext uri="{FF2B5EF4-FFF2-40B4-BE49-F238E27FC236}">
                        <a16:creationId xmlns:a16="http://schemas.microsoft.com/office/drawing/2014/main" id="{556FC566-CF66-4CBA-8768-71DF41D7E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488">
                    <a:extLst>
                      <a:ext uri="{FF2B5EF4-FFF2-40B4-BE49-F238E27FC236}">
                        <a16:creationId xmlns:a16="http://schemas.microsoft.com/office/drawing/2014/main" id="{C89F0B82-4082-4AFD-9AC5-12613C1DC0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5" name="Rechte verbindingslijn 489">
                    <a:extLst>
                      <a:ext uri="{FF2B5EF4-FFF2-40B4-BE49-F238E27FC236}">
                        <a16:creationId xmlns:a16="http://schemas.microsoft.com/office/drawing/2014/main" id="{7344999F-1A25-4651-AA0A-04CD7DB292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6" name="Rechte verbindingslijn 490">
                    <a:extLst>
                      <a:ext uri="{FF2B5EF4-FFF2-40B4-BE49-F238E27FC236}">
                        <a16:creationId xmlns:a16="http://schemas.microsoft.com/office/drawing/2014/main" id="{F6FA318E-9274-4BCF-BEA1-32A4A75433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1" name="Pijl: rechts 485">
                  <a:extLst>
                    <a:ext uri="{FF2B5EF4-FFF2-40B4-BE49-F238E27FC236}">
                      <a16:creationId xmlns:a16="http://schemas.microsoft.com/office/drawing/2014/main" id="{D8320100-3844-4CAE-98BB-1517BE7470A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18" name="Rechte verbindingslijn 462">
                <a:extLst>
                  <a:ext uri="{FF2B5EF4-FFF2-40B4-BE49-F238E27FC236}">
                    <a16:creationId xmlns:a16="http://schemas.microsoft.com/office/drawing/2014/main" id="{BFD37611-D02A-4A3A-B595-5E524DCF3E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9" name="Rechte verbindingslijn 463">
                <a:extLst>
                  <a:ext uri="{FF2B5EF4-FFF2-40B4-BE49-F238E27FC236}">
                    <a16:creationId xmlns:a16="http://schemas.microsoft.com/office/drawing/2014/main" id="{16555D14-59D8-4599-9E45-959255C6B7D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0" name="Rechthoek 464">
                <a:extLst>
                  <a:ext uri="{FF2B5EF4-FFF2-40B4-BE49-F238E27FC236}">
                    <a16:creationId xmlns:a16="http://schemas.microsoft.com/office/drawing/2014/main" id="{739C29A7-D7E5-4CF7-86CB-524AEBEB416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21" name="Rechthoek 465">
                <a:extLst>
                  <a:ext uri="{FF2B5EF4-FFF2-40B4-BE49-F238E27FC236}">
                    <a16:creationId xmlns:a16="http://schemas.microsoft.com/office/drawing/2014/main" id="{81D5DB73-2CB5-42FD-98A8-0A7DD3BA935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22" name="Groep 466">
                <a:extLst>
                  <a:ext uri="{FF2B5EF4-FFF2-40B4-BE49-F238E27FC236}">
                    <a16:creationId xmlns:a16="http://schemas.microsoft.com/office/drawing/2014/main" id="{E92D5DEB-B4C0-4BF1-B7A6-FC108B5A703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32" name="Rechthoek 476">
                  <a:extLst>
                    <a:ext uri="{FF2B5EF4-FFF2-40B4-BE49-F238E27FC236}">
                      <a16:creationId xmlns:a16="http://schemas.microsoft.com/office/drawing/2014/main" id="{451C96E8-CAAE-4BC3-9C17-626692A5B80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33" name="Groep 477">
                  <a:extLst>
                    <a:ext uri="{FF2B5EF4-FFF2-40B4-BE49-F238E27FC236}">
                      <a16:creationId xmlns:a16="http://schemas.microsoft.com/office/drawing/2014/main" id="{E9D90DE5-9D2C-4ADC-A384-70F5EF93F55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35" name="Rechte verbindingslijn 479">
                    <a:extLst>
                      <a:ext uri="{FF2B5EF4-FFF2-40B4-BE49-F238E27FC236}">
                        <a16:creationId xmlns:a16="http://schemas.microsoft.com/office/drawing/2014/main" id="{940FE6EC-211B-498D-AF9F-0376C7AA82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480">
                    <a:extLst>
                      <a:ext uri="{FF2B5EF4-FFF2-40B4-BE49-F238E27FC236}">
                        <a16:creationId xmlns:a16="http://schemas.microsoft.com/office/drawing/2014/main" id="{945DB203-802F-4D3E-AE71-49552B4689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481">
                    <a:extLst>
                      <a:ext uri="{FF2B5EF4-FFF2-40B4-BE49-F238E27FC236}">
                        <a16:creationId xmlns:a16="http://schemas.microsoft.com/office/drawing/2014/main" id="{087EEBE1-DBC2-41AA-A8C9-EA6550A105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482">
                    <a:extLst>
                      <a:ext uri="{FF2B5EF4-FFF2-40B4-BE49-F238E27FC236}">
                        <a16:creationId xmlns:a16="http://schemas.microsoft.com/office/drawing/2014/main" id="{CA651A74-4DED-451C-B295-C8D7944C46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9" name="Rechte verbindingslijn 483">
                    <a:extLst>
                      <a:ext uri="{FF2B5EF4-FFF2-40B4-BE49-F238E27FC236}">
                        <a16:creationId xmlns:a16="http://schemas.microsoft.com/office/drawing/2014/main" id="{1261EDAC-64B1-4284-9D7E-1B6335AE93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34" name="Pijl: rechts 478">
                  <a:extLst>
                    <a:ext uri="{FF2B5EF4-FFF2-40B4-BE49-F238E27FC236}">
                      <a16:creationId xmlns:a16="http://schemas.microsoft.com/office/drawing/2014/main" id="{27BED5CC-D696-40E8-9974-2DA5AC46CA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3" name="Groep 467">
                <a:extLst>
                  <a:ext uri="{FF2B5EF4-FFF2-40B4-BE49-F238E27FC236}">
                    <a16:creationId xmlns:a16="http://schemas.microsoft.com/office/drawing/2014/main" id="{7FD02D09-BD5D-495B-978C-9F5361D5B46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24" name="Rechthoek 468">
                  <a:extLst>
                    <a:ext uri="{FF2B5EF4-FFF2-40B4-BE49-F238E27FC236}">
                      <a16:creationId xmlns:a16="http://schemas.microsoft.com/office/drawing/2014/main" id="{54A8A640-0DFC-4463-B4DA-A555E4BAFD3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5" name="Groep 469">
                  <a:extLst>
                    <a:ext uri="{FF2B5EF4-FFF2-40B4-BE49-F238E27FC236}">
                      <a16:creationId xmlns:a16="http://schemas.microsoft.com/office/drawing/2014/main" id="{BDD5FA73-9732-4E31-9A4E-F8549647EB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27" name="Rechte verbindingslijn 471">
                    <a:extLst>
                      <a:ext uri="{FF2B5EF4-FFF2-40B4-BE49-F238E27FC236}">
                        <a16:creationId xmlns:a16="http://schemas.microsoft.com/office/drawing/2014/main" id="{2BA117AD-7A55-4299-8CC8-7DF8BE5996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472">
                    <a:extLst>
                      <a:ext uri="{FF2B5EF4-FFF2-40B4-BE49-F238E27FC236}">
                        <a16:creationId xmlns:a16="http://schemas.microsoft.com/office/drawing/2014/main" id="{B5A03CF5-06AE-43CB-A4BA-680DA660DB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473">
                    <a:extLst>
                      <a:ext uri="{FF2B5EF4-FFF2-40B4-BE49-F238E27FC236}">
                        <a16:creationId xmlns:a16="http://schemas.microsoft.com/office/drawing/2014/main" id="{29EE126B-5D36-41B5-9E00-8534964C38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474">
                    <a:extLst>
                      <a:ext uri="{FF2B5EF4-FFF2-40B4-BE49-F238E27FC236}">
                        <a16:creationId xmlns:a16="http://schemas.microsoft.com/office/drawing/2014/main" id="{860C3839-0E0D-4285-8EC9-EE065A8475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475">
                    <a:extLst>
                      <a:ext uri="{FF2B5EF4-FFF2-40B4-BE49-F238E27FC236}">
                        <a16:creationId xmlns:a16="http://schemas.microsoft.com/office/drawing/2014/main" id="{0353686E-F080-42B4-891B-9389F367C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6" name="Pijl: rechts 470">
                  <a:extLst>
                    <a:ext uri="{FF2B5EF4-FFF2-40B4-BE49-F238E27FC236}">
                      <a16:creationId xmlns:a16="http://schemas.microsoft.com/office/drawing/2014/main" id="{BF816770-0DDB-41FE-918A-095930CF186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16299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7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7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7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7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W/ ADJUSTABLE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 dirty="0"/>
          </a:p>
        </p:txBody>
      </p:sp>
      <p:sp>
        <p:nvSpPr>
          <p:cNvPr id="30" name="Tijdelijke aanduiding voor afbeelding 16">
            <a:extLst>
              <a:ext uri="{FF2B5EF4-FFF2-40B4-BE49-F238E27FC236}">
                <a16:creationId xmlns:a16="http://schemas.microsoft.com/office/drawing/2014/main" id="{F66F4312-DE1E-42EA-8E2A-9B977DF962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5220000" tIns="0" r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</a:t>
            </a:r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TITLEPAGE (W/ ADJUSTABLE PHOTO)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9" name="Tijdelijke aanduiding voor tekst 20">
            <a:extLst>
              <a:ext uri="{FF2B5EF4-FFF2-40B4-BE49-F238E27FC236}">
                <a16:creationId xmlns:a16="http://schemas.microsoft.com/office/drawing/2014/main" id="{AF4974FD-9161-466C-861B-51F241E301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8038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84C0A100-0253-4258-BC67-F2568E33EF91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999" y="1777518"/>
            <a:ext cx="5254278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9" y="2730197"/>
            <a:ext cx="3513417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999" y="824838"/>
            <a:ext cx="3906152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DC5C3C21-5579-4708-A4A6-D7D235CA87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1998" y="5919769"/>
            <a:ext cx="1270800" cy="266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92" name="INSTRUCTION">
            <a:extLst>
              <a:ext uri="{FF2B5EF4-FFF2-40B4-BE49-F238E27FC236}">
                <a16:creationId xmlns:a16="http://schemas.microsoft.com/office/drawing/2014/main" id="{927D6269-D977-4CC8-98CE-0306CCE17D78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CEEC590-EB79-4C1D-9918-F6D2BABF835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773844ED-810C-4471-B6A7-8CE644BDFA3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696625EE-AE58-4D13-9552-935C05E06C8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F05E86B0-F331-421E-BB86-695B15CC559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B1C839EE-81DE-410A-A6EB-22096AE6460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5364C155-6B83-45D0-BCA0-4861E434EF1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4EB913AE-BC00-4B99-9239-12752E526D6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8D4D94D9-9793-4470-9E1A-4BC6CA7E337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06CCE040-11CD-4B81-AB92-6D37DE39E10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C8B97EF0-062A-4B13-B776-F68B133EBC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6E8D50FB-40B4-4A62-ACFD-426C2A4131D1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8" name="Ovaal 97">
              <a:extLst>
                <a:ext uri="{FF2B5EF4-FFF2-40B4-BE49-F238E27FC236}">
                  <a16:creationId xmlns:a16="http://schemas.microsoft.com/office/drawing/2014/main" id="{3113292F-656A-4A56-95C2-FEF8A641A1B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C690A5D9-4739-41E1-8A54-B3FDDB4EBB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E49FF5A8-A6AC-43D7-B70B-3BD0E1F73DD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2B2ABC6F-217E-495F-BF77-B8328A4133C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49" name="Rechte verbindingslijn 148">
                <a:extLst>
                  <a:ext uri="{FF2B5EF4-FFF2-40B4-BE49-F238E27FC236}">
                    <a16:creationId xmlns:a16="http://schemas.microsoft.com/office/drawing/2014/main" id="{1DF2F842-7FA2-42AC-A464-6EE9CB27E15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0" name="Gelijkbenige driehoek 149">
                <a:extLst>
                  <a:ext uri="{FF2B5EF4-FFF2-40B4-BE49-F238E27FC236}">
                    <a16:creationId xmlns:a16="http://schemas.microsoft.com/office/drawing/2014/main" id="{E8C34286-D151-48B4-8C47-551E2F31FB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1" name="Ovaal 100">
              <a:extLst>
                <a:ext uri="{FF2B5EF4-FFF2-40B4-BE49-F238E27FC236}">
                  <a16:creationId xmlns:a16="http://schemas.microsoft.com/office/drawing/2014/main" id="{8F767B34-E61C-465D-8CEF-719EBC50B92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524205CA-026F-45FB-B693-6FDD2E2B52FB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3" name="ICOON_info">
              <a:extLst>
                <a:ext uri="{FF2B5EF4-FFF2-40B4-BE49-F238E27FC236}">
                  <a16:creationId xmlns:a16="http://schemas.microsoft.com/office/drawing/2014/main" id="{044E6893-9E11-4086-B566-C6580C90EB99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DFBFE629-6F76-4272-B3ED-B3987491B8D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F9ED2C4C-52A5-43F3-B0AF-592EA399229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4" name="Ovaal 103">
              <a:extLst>
                <a:ext uri="{FF2B5EF4-FFF2-40B4-BE49-F238E27FC236}">
                  <a16:creationId xmlns:a16="http://schemas.microsoft.com/office/drawing/2014/main" id="{FFB70F10-73D7-470A-B5D3-3F6FF0605D64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E1F14FEC-5BE7-47C7-B346-6247572FAFCB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AD2DFB6-0E41-461D-86E2-DF46B8FFC38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2BEF3D03-136B-4E4C-A6C7-08183EFFE38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33" name="Groep 132">
                  <a:extLst>
                    <a:ext uri="{FF2B5EF4-FFF2-40B4-BE49-F238E27FC236}">
                      <a16:creationId xmlns:a16="http://schemas.microsoft.com/office/drawing/2014/main" id="{04609D58-15CA-4BFB-95BA-C9603B7AC238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40" name="Groep 139">
                    <a:extLst>
                      <a:ext uri="{FF2B5EF4-FFF2-40B4-BE49-F238E27FC236}">
                        <a16:creationId xmlns:a16="http://schemas.microsoft.com/office/drawing/2014/main" id="{C0C821AD-7243-48C4-B617-F70DE6B8BF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43" name="Rechthoek 142">
                      <a:extLst>
                        <a:ext uri="{FF2B5EF4-FFF2-40B4-BE49-F238E27FC236}">
                          <a16:creationId xmlns:a16="http://schemas.microsoft.com/office/drawing/2014/main" id="{747AC637-44B4-4621-BF27-AD7A5446A1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" name="Rechthoek 143">
                      <a:extLst>
                        <a:ext uri="{FF2B5EF4-FFF2-40B4-BE49-F238E27FC236}">
                          <a16:creationId xmlns:a16="http://schemas.microsoft.com/office/drawing/2014/main" id="{B4B06D22-3E78-492B-942A-8C85FC5A46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" name="Ovaal 144">
                      <a:extLst>
                        <a:ext uri="{FF2B5EF4-FFF2-40B4-BE49-F238E27FC236}">
                          <a16:creationId xmlns:a16="http://schemas.microsoft.com/office/drawing/2014/main" id="{2A9F14F2-C0E8-48F0-A468-86DB7A1935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41" name="Afbeelding 140">
                    <a:extLst>
                      <a:ext uri="{FF2B5EF4-FFF2-40B4-BE49-F238E27FC236}">
                        <a16:creationId xmlns:a16="http://schemas.microsoft.com/office/drawing/2014/main" id="{C12D072E-31E4-4C96-9A98-F7D36DC698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42" name="Afbeelding 141">
                    <a:extLst>
                      <a:ext uri="{FF2B5EF4-FFF2-40B4-BE49-F238E27FC236}">
                        <a16:creationId xmlns:a16="http://schemas.microsoft.com/office/drawing/2014/main" id="{998F8901-740E-4354-965A-145CB22C5A0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ep 133">
                  <a:extLst>
                    <a:ext uri="{FF2B5EF4-FFF2-40B4-BE49-F238E27FC236}">
                      <a16:creationId xmlns:a16="http://schemas.microsoft.com/office/drawing/2014/main" id="{2DCC6659-C281-473F-B04B-72983BB13BA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8" name="Rechthoek 137">
                    <a:extLst>
                      <a:ext uri="{FF2B5EF4-FFF2-40B4-BE49-F238E27FC236}">
                        <a16:creationId xmlns:a16="http://schemas.microsoft.com/office/drawing/2014/main" id="{893A7290-931F-4F3D-8756-2D25F9F577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9" name="Rechthoek 138">
                    <a:extLst>
                      <a:ext uri="{FF2B5EF4-FFF2-40B4-BE49-F238E27FC236}">
                        <a16:creationId xmlns:a16="http://schemas.microsoft.com/office/drawing/2014/main" id="{A7D3B5F9-4964-4E27-BCC8-072EFE02A94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2FA74338-AE22-40F2-B526-564FAA2D2CA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0B998EC7-777E-4509-8126-B2643E3BDA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8C0FEBEF-AD5D-43E4-B70E-0D761D9AD13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EB047041-A972-4439-B994-9464CE374A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32" name="Gelijkbenige driehoek 131">
                <a:extLst>
                  <a:ext uri="{FF2B5EF4-FFF2-40B4-BE49-F238E27FC236}">
                    <a16:creationId xmlns:a16="http://schemas.microsoft.com/office/drawing/2014/main" id="{675ADA16-35D7-4BF9-A072-2116377035E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F7EE7917-0A4B-48F6-8B6E-A29DF10E89DA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8" name="Groep 107">
              <a:extLst>
                <a:ext uri="{FF2B5EF4-FFF2-40B4-BE49-F238E27FC236}">
                  <a16:creationId xmlns:a16="http://schemas.microsoft.com/office/drawing/2014/main" id="{8B736417-166D-4D93-97DC-02C7D0CAC0C8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D4159300-86B2-4FB8-84F1-50A7968F76E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6A562F08-58E1-40D3-B46F-CBDBF97C9CE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018F317D-AC53-4B73-AC86-18C413C0C2D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BBAA8E10-4E83-4972-BFAB-25C9A2AEB2E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9BF4B262-6B3D-4D44-9BDB-F6E1D22B14D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5758AFCA-8BAA-4411-A7C3-6074DBFF508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2FD97793-A0B9-4F44-AE6D-8580AF804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47B6629D-A6AC-4819-8A11-AD571E90373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FE86C2A-26B8-413E-ABB0-8E448A9427C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A01ECEDB-A273-40EE-9E25-D412D63FB08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AC25F002-9637-4C72-9C8E-6AA6A0451FB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BB9E0200-16CA-4961-BC37-355314B73E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F69D961-673E-43EF-A270-E4A331FF5E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7F0CA283-6B2F-4016-9A6C-35817AE24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8E5946DB-2569-41EC-BF73-108AF4A56A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E88C5EBF-75EE-4070-953D-150C004144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7FC8737F-D10D-4ACA-BAD0-23F03B5F74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257850C4-5D3B-4CA3-9F92-2635EE3F99F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373F2D6B-0382-4865-9D88-1FFE6A17902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3F69E0DF-1AA2-40FC-BB05-9E806F4F561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83EBFED5-A86B-4E27-B04B-D5D4C3E2FC6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16" name="Tijdelijke aanduiding voor tekst 18">
            <a:extLst>
              <a:ext uri="{FF2B5EF4-FFF2-40B4-BE49-F238E27FC236}">
                <a16:creationId xmlns:a16="http://schemas.microsoft.com/office/drawing/2014/main" id="{29F2455C-3FFB-4A80-A507-EDBCECF8E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dirty="0">
                <a:solidFill>
                  <a:schemeClr val="accent2"/>
                </a:solidFill>
              </a:rPr>
              <a:t>Pull security level here</a:t>
            </a:r>
          </a:p>
        </p:txBody>
      </p:sp>
      <p:grpSp>
        <p:nvGrpSpPr>
          <p:cNvPr id="217" name="Groep 216">
            <a:extLst>
              <a:ext uri="{FF2B5EF4-FFF2-40B4-BE49-F238E27FC236}">
                <a16:creationId xmlns:a16="http://schemas.microsoft.com/office/drawing/2014/main" id="{B8B0D35A-0B98-4ABE-83D9-477133EC0658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50514273-C8CC-492F-90ED-3CD764632A1F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3AB7987-E9F1-4429-B0F8-B9AF2C29FB42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B8A3B0AE-B6DF-40B9-942F-7D15060FE822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</a:t>
              </a:r>
              <a: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lang="en-NL" sz="1400" b="1" kern="12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00334228-7D9A-4455-9806-5F67BC3AACB3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7BC4F40D-C837-4590-A6A4-C6492869A026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</a:t>
              </a: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one of these 4 text boxes </a:t>
              </a:r>
              <a:b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604D1F70-0A26-4941-9168-713D7F28D3DE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9384A648-ED9C-446A-9524-5BB12A4E6788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225" name="Rechthoek 224">
              <a:extLst>
                <a:ext uri="{FF2B5EF4-FFF2-40B4-BE49-F238E27FC236}">
                  <a16:creationId xmlns:a16="http://schemas.microsoft.com/office/drawing/2014/main" id="{E1812C07-F05E-4A82-AC0F-90DF13FDC6BA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nl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226" name="ICOON_info">
              <a:extLst>
                <a:ext uri="{FF2B5EF4-FFF2-40B4-BE49-F238E27FC236}">
                  <a16:creationId xmlns:a16="http://schemas.microsoft.com/office/drawing/2014/main" id="{2F0630EC-EC5F-411C-8DDA-0F31B66FBB3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64F19797-B8AF-4B17-AE7E-F2CE5DB8B4E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F8C0313B-8DB4-4184-82A2-ED03A99C0FA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3" name="Tijdelijke aanduiding voor tekst 22">
            <a:extLst>
              <a:ext uri="{FF2B5EF4-FFF2-40B4-BE49-F238E27FC236}">
                <a16:creationId xmlns:a16="http://schemas.microsoft.com/office/drawing/2014/main" id="{B1477AEB-1AB7-4453-9694-6E822C645F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317127" y="4353849"/>
            <a:ext cx="1433754" cy="228884"/>
          </a:xfrm>
          <a:blipFill>
            <a:blip r:embed="rId6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4" name="Tijdelijke aanduiding voor tekst 22">
            <a:extLst>
              <a:ext uri="{FF2B5EF4-FFF2-40B4-BE49-F238E27FC236}">
                <a16:creationId xmlns:a16="http://schemas.microsoft.com/office/drawing/2014/main" id="{EB057DFF-5BDE-4038-B576-334DBBEFDD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3317127" y="4620549"/>
            <a:ext cx="1433754" cy="228884"/>
          </a:xfrm>
          <a:blipFill>
            <a:blip r:embed="rId7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5" name="Tijdelijke aanduiding voor tekst 22">
            <a:extLst>
              <a:ext uri="{FF2B5EF4-FFF2-40B4-BE49-F238E27FC236}">
                <a16:creationId xmlns:a16="http://schemas.microsoft.com/office/drawing/2014/main" id="{EA6D8AA8-D217-4975-9B89-301510778C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-3317127" y="4887249"/>
            <a:ext cx="1433754" cy="228884"/>
          </a:xfrm>
          <a:blipFill>
            <a:blip r:embed="rId8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6" name="Tijdelijke aanduiding voor tekst 22">
            <a:extLst>
              <a:ext uri="{FF2B5EF4-FFF2-40B4-BE49-F238E27FC236}">
                <a16:creationId xmlns:a16="http://schemas.microsoft.com/office/drawing/2014/main" id="{2DFB0DA3-EE8D-4844-9F83-0F5DD6E924D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3317127" y="5153949"/>
            <a:ext cx="2038350" cy="228884"/>
          </a:xfrm>
          <a:blipFill>
            <a:blip r:embed="rId9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34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21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(W/ ADJUSTABLE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Afbeelding 98">
            <a:extLst>
              <a:ext uri="{FF2B5EF4-FFF2-40B4-BE49-F238E27FC236}">
                <a16:creationId xmlns:a16="http://schemas.microsoft.com/office/drawing/2014/main" id="{2B43BE24-F8BE-49C0-AE52-1454493CAB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7" name="Tijdelijke aanduiding voor tekst 20">
            <a:extLst>
              <a:ext uri="{FF2B5EF4-FFF2-40B4-BE49-F238E27FC236}">
                <a16:creationId xmlns:a16="http://schemas.microsoft.com/office/drawing/2014/main" id="{DFB4D800-74B2-4C94-8BCC-FE1DBB9DD1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-12032" y="0"/>
            <a:ext cx="12204032" cy="49356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08" name="Tijdelijke aanduiding voor afbeelding 16">
            <a:extLst>
              <a:ext uri="{FF2B5EF4-FFF2-40B4-BE49-F238E27FC236}">
                <a16:creationId xmlns:a16="http://schemas.microsoft.com/office/drawing/2014/main" id="{B4825AAA-B5D3-4D7D-9437-E2D01F57DD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032" y="-1"/>
            <a:ext cx="12204032" cy="4935600"/>
          </a:xfrm>
          <a:solidFill>
            <a:schemeClr val="bg1">
              <a:lumMod val="95000"/>
            </a:schemeClr>
          </a:solidFill>
        </p:spPr>
        <p:txBody>
          <a:bodyPr lIns="1008000" tIns="720000" rIns="1008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2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2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7013431"/>
            <a:ext cx="4949583" cy="182849"/>
          </a:xfrm>
        </p:spPr>
        <p:txBody>
          <a:bodyPr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fld id="{B5DD19E0-1C4B-4E86-9314-84DAA30608F6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CLOSING SLIDE (W/ ADJUSTABLE PHOTO)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606419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11319F81-55C4-4711-B98B-5923D95226FF}"/>
                </a:ext>
              </a:extLst>
            </p:cNvPr>
            <p:cNvSpPr/>
            <p:nvPr userDrawn="1"/>
          </p:nvSpPr>
          <p:spPr>
            <a:xfrm>
              <a:off x="798905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D6350317-AA95-4566-9BE2-E9BF3EC99FF0}"/>
                </a:ext>
              </a:extLst>
            </p:cNvPr>
            <p:cNvSpPr/>
            <p:nvPr userDrawn="1"/>
          </p:nvSpPr>
          <p:spPr>
            <a:xfrm>
              <a:off x="5973594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FEBA402-B988-466D-802C-7310BA30E947}"/>
                </a:ext>
              </a:extLst>
            </p:cNvPr>
            <p:cNvSpPr/>
            <p:nvPr userDrawn="1"/>
          </p:nvSpPr>
          <p:spPr>
            <a:xfrm>
              <a:off x="-12032" y="3862136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109" name="Tijdelijke aanduiding voor tekst 20">
            <a:extLst>
              <a:ext uri="{FF2B5EF4-FFF2-40B4-BE49-F238E27FC236}">
                <a16:creationId xmlns:a16="http://schemas.microsoft.com/office/drawing/2014/main" id="{FE3606A4-F827-4EBB-A606-186C1A6EDF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626" y="3615450"/>
            <a:ext cx="6691085" cy="2841777"/>
          </a:xfrm>
          <a:solidFill>
            <a:schemeClr val="accent1"/>
          </a:solidFill>
        </p:spPr>
        <p:txBody>
          <a:bodyPr lIns="468000" tIns="216000" rIns="468000" bIns="216000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Contact</a:t>
            </a:r>
          </a:p>
        </p:txBody>
      </p:sp>
      <p:sp>
        <p:nvSpPr>
          <p:cNvPr id="130" name="Tijdelijke aanduiding voor tekst 20">
            <a:extLst>
              <a:ext uri="{FF2B5EF4-FFF2-40B4-BE49-F238E27FC236}">
                <a16:creationId xmlns:a16="http://schemas.microsoft.com/office/drawing/2014/main" id="{EFD0251F-FC7B-4396-9B28-E093D56B64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4117" y="4556531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email@ortec.com</a:t>
            </a:r>
          </a:p>
        </p:txBody>
      </p:sp>
      <p:sp>
        <p:nvSpPr>
          <p:cNvPr id="131" name="Tijdelijke aanduiding voor tekst 20">
            <a:extLst>
              <a:ext uri="{FF2B5EF4-FFF2-40B4-BE49-F238E27FC236}">
                <a16:creationId xmlns:a16="http://schemas.microsoft.com/office/drawing/2014/main" id="{4A75E8D8-A820-4AA1-A592-21552FFA15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4117" y="4931009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 err="1"/>
              <a:t>phonenumber</a:t>
            </a:r>
            <a:r>
              <a:rPr lang="en-GB" noProof="0" dirty="0"/>
              <a:t> </a:t>
            </a:r>
          </a:p>
        </p:txBody>
      </p:sp>
      <p:sp>
        <p:nvSpPr>
          <p:cNvPr id="132" name="Tijdelijke aanduiding voor tekst 20">
            <a:extLst>
              <a:ext uri="{FF2B5EF4-FFF2-40B4-BE49-F238E27FC236}">
                <a16:creationId xmlns:a16="http://schemas.microsoft.com/office/drawing/2014/main" id="{68DE9DF2-2380-468A-9B21-D660B21A9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4117" y="5305487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linkedin.com</a:t>
            </a:r>
          </a:p>
        </p:txBody>
      </p:sp>
      <p:sp>
        <p:nvSpPr>
          <p:cNvPr id="133" name="Tijdelijke aanduiding voor tekst 20">
            <a:extLst>
              <a:ext uri="{FF2B5EF4-FFF2-40B4-BE49-F238E27FC236}">
                <a16:creationId xmlns:a16="http://schemas.microsoft.com/office/drawing/2014/main" id="{4CEF8C78-73CC-446A-AA4A-52053C3355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117" y="5679966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ortec.com</a:t>
            </a:r>
          </a:p>
        </p:txBody>
      </p:sp>
      <p:sp>
        <p:nvSpPr>
          <p:cNvPr id="134" name="Tijdelijke aanduiding voor tekst 20">
            <a:extLst>
              <a:ext uri="{FF2B5EF4-FFF2-40B4-BE49-F238E27FC236}">
                <a16:creationId xmlns:a16="http://schemas.microsoft.com/office/drawing/2014/main" id="{1499AC87-BC19-4946-A246-86C11E4DC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84592" y="4556531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ORTEC B.V</a:t>
            </a:r>
          </a:p>
        </p:txBody>
      </p:sp>
      <p:sp>
        <p:nvSpPr>
          <p:cNvPr id="204" name="Tijdelijke aanduiding voor tekst 20">
            <a:extLst>
              <a:ext uri="{FF2B5EF4-FFF2-40B4-BE49-F238E27FC236}">
                <a16:creationId xmlns:a16="http://schemas.microsoft.com/office/drawing/2014/main" id="{99921495-7AC3-47FF-91EB-D7F60BBDD1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84592" y="4931009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Address line #1</a:t>
            </a:r>
          </a:p>
        </p:txBody>
      </p:sp>
      <p:sp>
        <p:nvSpPr>
          <p:cNvPr id="205" name="Tijdelijke aanduiding voor tekst 20">
            <a:extLst>
              <a:ext uri="{FF2B5EF4-FFF2-40B4-BE49-F238E27FC236}">
                <a16:creationId xmlns:a16="http://schemas.microsoft.com/office/drawing/2014/main" id="{7AABB7AD-3BC6-45AF-BC6D-187B276C3B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4592" y="5305487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Address line #2</a:t>
            </a:r>
          </a:p>
        </p:txBody>
      </p:sp>
      <p:sp>
        <p:nvSpPr>
          <p:cNvPr id="206" name="Tijdelijke aanduiding voor tekst 20">
            <a:extLst>
              <a:ext uri="{FF2B5EF4-FFF2-40B4-BE49-F238E27FC236}">
                <a16:creationId xmlns:a16="http://schemas.microsoft.com/office/drawing/2014/main" id="{BD20E2BB-6FBD-478C-A0EE-87EF944BFC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4592" y="5679966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Address line #3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ECBDE906-22F0-4E2C-9D01-C9C07EC43D5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B4D0C20-384C-4B80-A020-B723594F461E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DBF78A5E-3970-4029-B446-434588596B41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77242291-BCF7-410F-8FA8-0BA4199192A9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4134B3A4-4505-4CC6-BBC6-C365C1A6AF1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5" name="Vrije vorm: vorm 104">
              <a:extLst>
                <a:ext uri="{FF2B5EF4-FFF2-40B4-BE49-F238E27FC236}">
                  <a16:creationId xmlns:a16="http://schemas.microsoft.com/office/drawing/2014/main" id="{CB59C28A-302A-492D-AD49-CEA3C13250A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765D24BE-4A4D-474D-AFE2-69319B58E2C8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07" name="INSTRUCTION">
            <a:extLst>
              <a:ext uri="{FF2B5EF4-FFF2-40B4-BE49-F238E27FC236}">
                <a16:creationId xmlns:a16="http://schemas.microsoft.com/office/drawing/2014/main" id="{8EC2D43B-177F-4F73-B867-2149B52BFF1C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1CD59543-BC30-44A2-ACDC-9FCC5FFDA25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F944CCF9-D213-45C0-8CB2-19E32F365E47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Ovaal 111">
              <a:extLst>
                <a:ext uri="{FF2B5EF4-FFF2-40B4-BE49-F238E27FC236}">
                  <a16:creationId xmlns:a16="http://schemas.microsoft.com/office/drawing/2014/main" id="{97D610AD-47B8-4170-B978-0BA912B6380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9E6EDC0B-F9F6-4091-9896-8FCB68B178E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DB7451EC-C02C-49A7-97E0-5EB14E86799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6" name="Rechthoek 245">
                <a:extLst>
                  <a:ext uri="{FF2B5EF4-FFF2-40B4-BE49-F238E27FC236}">
                    <a16:creationId xmlns:a16="http://schemas.microsoft.com/office/drawing/2014/main" id="{F88BCB5A-1C1B-4610-A7E8-212619E05C2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7" name="Ovaal 246">
                <a:extLst>
                  <a:ext uri="{FF2B5EF4-FFF2-40B4-BE49-F238E27FC236}">
                    <a16:creationId xmlns:a16="http://schemas.microsoft.com/office/drawing/2014/main" id="{072D843C-48BC-4C5B-A275-0A28E347EAC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Vrije vorm: vorm 247">
                <a:extLst>
                  <a:ext uri="{FF2B5EF4-FFF2-40B4-BE49-F238E27FC236}">
                    <a16:creationId xmlns:a16="http://schemas.microsoft.com/office/drawing/2014/main" id="{2DEA2826-C2F2-4ECD-9F8E-C73D6BEAC2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Rechthoek: afgeronde hoeken 248">
                <a:extLst>
                  <a:ext uri="{FF2B5EF4-FFF2-40B4-BE49-F238E27FC236}">
                    <a16:creationId xmlns:a16="http://schemas.microsoft.com/office/drawing/2014/main" id="{FEF7997D-4248-42C8-B70A-0EF0A849531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0" name="Rechte verbindingslijn 249">
                <a:extLst>
                  <a:ext uri="{FF2B5EF4-FFF2-40B4-BE49-F238E27FC236}">
                    <a16:creationId xmlns:a16="http://schemas.microsoft.com/office/drawing/2014/main" id="{6F93F8C2-2EB1-40FD-9BD0-126BE09EF5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1" name="Rechte verbindingslijn 250">
                <a:extLst>
                  <a:ext uri="{FF2B5EF4-FFF2-40B4-BE49-F238E27FC236}">
                    <a16:creationId xmlns:a16="http://schemas.microsoft.com/office/drawing/2014/main" id="{445A6828-BA8B-43FC-8C42-DCD6CFB560F9}"/>
                  </a:ext>
                </a:extLst>
              </p:cNvPr>
              <p:cNvCxnSpPr>
                <a:cxnSpLocks/>
                <a:stCxn id="24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5" name="Ovaal 114">
              <a:extLst>
                <a:ext uri="{FF2B5EF4-FFF2-40B4-BE49-F238E27FC236}">
                  <a16:creationId xmlns:a16="http://schemas.microsoft.com/office/drawing/2014/main" id="{28485419-69A0-4DB0-87DA-893C405A076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65939D10-D694-4D89-9B50-5C7FCF1AA14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7" name="Groep 116">
              <a:extLst>
                <a:ext uri="{FF2B5EF4-FFF2-40B4-BE49-F238E27FC236}">
                  <a16:creationId xmlns:a16="http://schemas.microsoft.com/office/drawing/2014/main" id="{E8465DD1-E01F-4F0E-B7F1-8F3C8D53EED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43" name="Rechthoek 242">
                <a:extLst>
                  <a:ext uri="{FF2B5EF4-FFF2-40B4-BE49-F238E27FC236}">
                    <a16:creationId xmlns:a16="http://schemas.microsoft.com/office/drawing/2014/main" id="{0125651C-E56B-4A6F-A4BD-53FEDA532C5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44" name="Rechte verbindingslijn 243">
                <a:extLst>
                  <a:ext uri="{FF2B5EF4-FFF2-40B4-BE49-F238E27FC236}">
                    <a16:creationId xmlns:a16="http://schemas.microsoft.com/office/drawing/2014/main" id="{F7B3EDF6-38CD-4E87-BAC4-7C07FE4913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5" name="Gelijkbenige driehoek 244">
                <a:extLst>
                  <a:ext uri="{FF2B5EF4-FFF2-40B4-BE49-F238E27FC236}">
                    <a16:creationId xmlns:a16="http://schemas.microsoft.com/office/drawing/2014/main" id="{B31D5C38-89EF-44D6-A411-1A4025D7D8F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DA0EBE61-5AFF-4F30-B67B-3800422926A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DD2DEA07-1927-4B98-B81D-7025EFA46AD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0" name="ICOON_info">
              <a:extLst>
                <a:ext uri="{FF2B5EF4-FFF2-40B4-BE49-F238E27FC236}">
                  <a16:creationId xmlns:a16="http://schemas.microsoft.com/office/drawing/2014/main" id="{8A32A870-B525-4C2B-8C0F-13965521091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41" name="Ovaal 240">
                <a:extLst>
                  <a:ext uri="{FF2B5EF4-FFF2-40B4-BE49-F238E27FC236}">
                    <a16:creationId xmlns:a16="http://schemas.microsoft.com/office/drawing/2014/main" id="{47845CE9-D7CF-4C4B-9B4F-AA488E4C54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2" name="Graphic 163" descr="Informatie">
                <a:extLst>
                  <a:ext uri="{FF2B5EF4-FFF2-40B4-BE49-F238E27FC236}">
                    <a16:creationId xmlns:a16="http://schemas.microsoft.com/office/drawing/2014/main" id="{95429AFF-614E-4367-AD97-4ED39D432B6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1" name="Ovaal 120">
              <a:extLst>
                <a:ext uri="{FF2B5EF4-FFF2-40B4-BE49-F238E27FC236}">
                  <a16:creationId xmlns:a16="http://schemas.microsoft.com/office/drawing/2014/main" id="{E4B446FB-ACFA-4403-90DC-87D3C836469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CA30CCEF-1888-4923-BE83-D4512F45B01F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3" name="Groep 122">
              <a:extLst>
                <a:ext uri="{FF2B5EF4-FFF2-40B4-BE49-F238E27FC236}">
                  <a16:creationId xmlns:a16="http://schemas.microsoft.com/office/drawing/2014/main" id="{A7A3CD99-441D-48DD-8799-6F9FACAE6BC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25" name="Groep 224">
                <a:extLst>
                  <a:ext uri="{FF2B5EF4-FFF2-40B4-BE49-F238E27FC236}">
                    <a16:creationId xmlns:a16="http://schemas.microsoft.com/office/drawing/2014/main" id="{8011587B-EE21-4F31-85FF-D7D69FB62D4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28" name="Groep 227">
                  <a:extLst>
                    <a:ext uri="{FF2B5EF4-FFF2-40B4-BE49-F238E27FC236}">
                      <a16:creationId xmlns:a16="http://schemas.microsoft.com/office/drawing/2014/main" id="{AF08BC39-3F77-4748-8525-0CEFB3BC819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5" name="Groep 234">
                    <a:extLst>
                      <a:ext uri="{FF2B5EF4-FFF2-40B4-BE49-F238E27FC236}">
                        <a16:creationId xmlns:a16="http://schemas.microsoft.com/office/drawing/2014/main" id="{BA1AE7D6-E84B-424F-8F19-8FCFBF58C5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38" name="Rechthoek 237">
                      <a:extLst>
                        <a:ext uri="{FF2B5EF4-FFF2-40B4-BE49-F238E27FC236}">
                          <a16:creationId xmlns:a16="http://schemas.microsoft.com/office/drawing/2014/main" id="{D2C61EEA-A519-4413-80F1-4F7F0602D3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9" name="Rechthoek 238">
                      <a:extLst>
                        <a:ext uri="{FF2B5EF4-FFF2-40B4-BE49-F238E27FC236}">
                          <a16:creationId xmlns:a16="http://schemas.microsoft.com/office/drawing/2014/main" id="{E9A2A8A9-A67D-4D49-B2A1-BBED2BDC8C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0" name="Ovaal 239">
                      <a:extLst>
                        <a:ext uri="{FF2B5EF4-FFF2-40B4-BE49-F238E27FC236}">
                          <a16:creationId xmlns:a16="http://schemas.microsoft.com/office/drawing/2014/main" id="{2510ACDB-6181-43F3-B3A4-EAF9E05D54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36" name="Afbeelding 235">
                    <a:extLst>
                      <a:ext uri="{FF2B5EF4-FFF2-40B4-BE49-F238E27FC236}">
                        <a16:creationId xmlns:a16="http://schemas.microsoft.com/office/drawing/2014/main" id="{19C05907-EBE5-4F1A-B4FC-2B04EB945D6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37" name="Afbeelding 236">
                    <a:extLst>
                      <a:ext uri="{FF2B5EF4-FFF2-40B4-BE49-F238E27FC236}">
                        <a16:creationId xmlns:a16="http://schemas.microsoft.com/office/drawing/2014/main" id="{C5C85C00-DC7F-4990-8FB7-6EE1E17346C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9" name="Groep 228">
                  <a:extLst>
                    <a:ext uri="{FF2B5EF4-FFF2-40B4-BE49-F238E27FC236}">
                      <a16:creationId xmlns:a16="http://schemas.microsoft.com/office/drawing/2014/main" id="{BCB44193-7940-4C99-AD99-7CF9CDB6466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3" name="Rechthoek 232">
                    <a:extLst>
                      <a:ext uri="{FF2B5EF4-FFF2-40B4-BE49-F238E27FC236}">
                        <a16:creationId xmlns:a16="http://schemas.microsoft.com/office/drawing/2014/main" id="{D712B661-3187-435F-AC8F-00849A2BFD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4" name="Rechthoek 233">
                    <a:extLst>
                      <a:ext uri="{FF2B5EF4-FFF2-40B4-BE49-F238E27FC236}">
                        <a16:creationId xmlns:a16="http://schemas.microsoft.com/office/drawing/2014/main" id="{EEBE4B03-4B01-475D-9A71-B1F9C3DE0C5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0" name="Groep 229">
                  <a:extLst>
                    <a:ext uri="{FF2B5EF4-FFF2-40B4-BE49-F238E27FC236}">
                      <a16:creationId xmlns:a16="http://schemas.microsoft.com/office/drawing/2014/main" id="{010E3D60-57B2-48FD-9446-5F47CB4467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1" name="Rechthoek 230">
                    <a:extLst>
                      <a:ext uri="{FF2B5EF4-FFF2-40B4-BE49-F238E27FC236}">
                        <a16:creationId xmlns:a16="http://schemas.microsoft.com/office/drawing/2014/main" id="{55478A4C-B0F4-4027-B5F1-AD45E1C763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2" name="Rechthoek 231">
                    <a:extLst>
                      <a:ext uri="{FF2B5EF4-FFF2-40B4-BE49-F238E27FC236}">
                        <a16:creationId xmlns:a16="http://schemas.microsoft.com/office/drawing/2014/main" id="{BA6B8C66-A694-42B2-9A73-01B6A41A827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26" name="Rechthoek 225">
                <a:extLst>
                  <a:ext uri="{FF2B5EF4-FFF2-40B4-BE49-F238E27FC236}">
                    <a16:creationId xmlns:a16="http://schemas.microsoft.com/office/drawing/2014/main" id="{2460D903-F414-4B2C-8BF1-B824C6D0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27" name="Gelijkbenige driehoek 226">
                <a:extLst>
                  <a:ext uri="{FF2B5EF4-FFF2-40B4-BE49-F238E27FC236}">
                    <a16:creationId xmlns:a16="http://schemas.microsoft.com/office/drawing/2014/main" id="{12CD182A-2D51-4D39-8AB2-8BBA23E7F74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095E3793-17A6-41BA-B9E5-26D59C795620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7C73096C-B354-49D4-9DAD-8B89BB00BEA3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F166A84-D4D5-453C-B719-33DE20728CB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0CD77738-63D4-4FAB-9A26-13EE9BD6C05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8" name="Groep 127">
                <a:extLst>
                  <a:ext uri="{FF2B5EF4-FFF2-40B4-BE49-F238E27FC236}">
                    <a16:creationId xmlns:a16="http://schemas.microsoft.com/office/drawing/2014/main" id="{6F327AC8-1559-4ADD-8D02-E9E4A985233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9" name="Rechthoek: afgeronde hoeken 218">
                  <a:extLst>
                    <a:ext uri="{FF2B5EF4-FFF2-40B4-BE49-F238E27FC236}">
                      <a16:creationId xmlns:a16="http://schemas.microsoft.com/office/drawing/2014/main" id="{20CE4642-BF38-4BE5-8E53-4F2EF1AE205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F26A08A5-17D1-499B-9CE0-1F329338D00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>
                  <a:extLst>
                    <a:ext uri="{FF2B5EF4-FFF2-40B4-BE49-F238E27FC236}">
                      <a16:creationId xmlns:a16="http://schemas.microsoft.com/office/drawing/2014/main" id="{07D324EE-3100-431D-96AE-29B82B56655D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>
                  <a:extLst>
                    <a:ext uri="{FF2B5EF4-FFF2-40B4-BE49-F238E27FC236}">
                      <a16:creationId xmlns:a16="http://schemas.microsoft.com/office/drawing/2014/main" id="{6F88DD79-8E6D-4E1A-9917-163C53999BA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14291135-3CC1-486D-9144-051569118925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BBD91D83-B3BA-4AFB-A27F-261A5C10E3D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36DCD6F5-DD9F-49F0-B34F-8BEB352CFEC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11" name="Groep 210">
                  <a:extLst>
                    <a:ext uri="{FF2B5EF4-FFF2-40B4-BE49-F238E27FC236}">
                      <a16:creationId xmlns:a16="http://schemas.microsoft.com/office/drawing/2014/main" id="{889488F4-BC19-4535-8156-EF814D430A8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3" name="Rechthoek: afgeronde hoeken 212">
                    <a:extLst>
                      <a:ext uri="{FF2B5EF4-FFF2-40B4-BE49-F238E27FC236}">
                        <a16:creationId xmlns:a16="http://schemas.microsoft.com/office/drawing/2014/main" id="{C6E1F0F1-4443-468B-A354-119E6303C5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>
                    <a:extLst>
                      <a:ext uri="{FF2B5EF4-FFF2-40B4-BE49-F238E27FC236}">
                        <a16:creationId xmlns:a16="http://schemas.microsoft.com/office/drawing/2014/main" id="{5171BA57-141E-4C76-A474-3C2CBDF4DF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5E41898D-4B39-430D-B20F-B92903263A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>
                    <a:extLst>
                      <a:ext uri="{FF2B5EF4-FFF2-40B4-BE49-F238E27FC236}">
                        <a16:creationId xmlns:a16="http://schemas.microsoft.com/office/drawing/2014/main" id="{DDCEA0D8-587B-4972-8EAC-ACFBF0272D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7" name="Rechthoek 216">
                    <a:extLst>
                      <a:ext uri="{FF2B5EF4-FFF2-40B4-BE49-F238E27FC236}">
                        <a16:creationId xmlns:a16="http://schemas.microsoft.com/office/drawing/2014/main" id="{9F177B39-90D2-460A-9AA2-9041D10D6D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5985D99C-ABA0-41D7-A5E4-C6CE8E804A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2" name="Boog 211">
                  <a:extLst>
                    <a:ext uri="{FF2B5EF4-FFF2-40B4-BE49-F238E27FC236}">
                      <a16:creationId xmlns:a16="http://schemas.microsoft.com/office/drawing/2014/main" id="{EFCB2CEB-6208-45F5-87B3-D8BF8604466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8" name="Tekstvak 207">
                <a:extLst>
                  <a:ext uri="{FF2B5EF4-FFF2-40B4-BE49-F238E27FC236}">
                    <a16:creationId xmlns:a16="http://schemas.microsoft.com/office/drawing/2014/main" id="{2E6BA9A8-620A-4A4B-87BC-D172F359192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9" name="Tekstvak 208">
                <a:extLst>
                  <a:ext uri="{FF2B5EF4-FFF2-40B4-BE49-F238E27FC236}">
                    <a16:creationId xmlns:a16="http://schemas.microsoft.com/office/drawing/2014/main" id="{B2BED07B-3BDA-437C-A953-BA2789ADB53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10" name="Vrije vorm: vorm 209">
                <a:extLst>
                  <a:ext uri="{FF2B5EF4-FFF2-40B4-BE49-F238E27FC236}">
                    <a16:creationId xmlns:a16="http://schemas.microsoft.com/office/drawing/2014/main" id="{B8E9E6AF-6571-406D-B571-4CF52AD2230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8470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/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7013431"/>
            <a:ext cx="4949583" cy="182849"/>
          </a:xfrm>
        </p:spPr>
        <p:txBody>
          <a:bodyPr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fld id="{D06B3017-0642-4D23-88B0-4C47D03B2C52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Closing slide logo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606419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11319F81-55C4-4711-B98B-5923D95226FF}"/>
                </a:ext>
              </a:extLst>
            </p:cNvPr>
            <p:cNvSpPr/>
            <p:nvPr userDrawn="1"/>
          </p:nvSpPr>
          <p:spPr>
            <a:xfrm>
              <a:off x="798905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D6350317-AA95-4566-9BE2-E9BF3EC99FF0}"/>
                </a:ext>
              </a:extLst>
            </p:cNvPr>
            <p:cNvSpPr/>
            <p:nvPr userDrawn="1"/>
          </p:nvSpPr>
          <p:spPr>
            <a:xfrm>
              <a:off x="5973594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FEBA402-B988-466D-802C-7310BA30E947}"/>
                </a:ext>
              </a:extLst>
            </p:cNvPr>
            <p:cNvSpPr/>
            <p:nvPr userDrawn="1"/>
          </p:nvSpPr>
          <p:spPr>
            <a:xfrm>
              <a:off x="-12032" y="3862136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pic>
        <p:nvPicPr>
          <p:cNvPr id="99" name="Afbeelding 98" descr="Afbeelding met berg, natuur, buiten, vallei&#10;&#10;Automatisch gegenereerde beschrijving">
            <a:extLst>
              <a:ext uri="{FF2B5EF4-FFF2-40B4-BE49-F238E27FC236}">
                <a16:creationId xmlns:a16="http://schemas.microsoft.com/office/drawing/2014/main" id="{5B1C91FB-005D-47A1-A9D1-71C1DB235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0" name="Afbeelding 99" descr="Afbeelding met teken, kamer&#10;&#10;Automatisch gegenereerde beschrijving">
            <a:extLst>
              <a:ext uri="{FF2B5EF4-FFF2-40B4-BE49-F238E27FC236}">
                <a16:creationId xmlns:a16="http://schemas.microsoft.com/office/drawing/2014/main" id="{E00E5014-5620-43B5-AE77-1057B1C30E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166" y="2615166"/>
            <a:ext cx="1627667" cy="1627667"/>
          </a:xfrm>
          <a:prstGeom prst="rect">
            <a:avLst/>
          </a:prstGeom>
          <a:effectLst>
            <a:outerShdw blurRad="165100" dist="50800" dir="2460000" sx="106000" sy="106000" algn="ctr" rotWithShape="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387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Afbeelding 156" descr="Afbeelding met tafel&#10;&#10;Automatisch gegenereerde beschrijving">
            <a:extLst>
              <a:ext uri="{FF2B5EF4-FFF2-40B4-BE49-F238E27FC236}">
                <a16:creationId xmlns:a16="http://schemas.microsoft.com/office/drawing/2014/main" id="{97221145-7E5A-49D5-B254-8018751850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096000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3" name="Tijdelijke aanduiding voor tekst 20">
            <a:extLst>
              <a:ext uri="{FF2B5EF4-FFF2-40B4-BE49-F238E27FC236}">
                <a16:creationId xmlns:a16="http://schemas.microsoft.com/office/drawing/2014/main" id="{7B36E903-0E7F-437F-96FF-6E975628D4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2031" y="393917"/>
            <a:ext cx="6102016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92111"/>
            <a:ext cx="4524031" cy="616304"/>
          </a:xfrm>
          <a:solidFill>
            <a:schemeClr val="accent1"/>
          </a:solidFill>
        </p:spPr>
        <p:txBody>
          <a:bodyPr wrap="square" lIns="0" tIns="72000" rIns="144000" bIns="7200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4524031" cy="409878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9D0E9-09AE-4C06-96AE-4EFB56F97E45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&amp; GRAPH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6016" y="0"/>
            <a:ext cx="12204032" cy="6902039"/>
            <a:chOff x="-12032" y="0"/>
            <a:chExt cx="12204032" cy="6902039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6077952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2EFE9B-8785-4903-BA70-746F9740CC8E}"/>
                </a:ext>
              </a:extLst>
            </p:cNvPr>
            <p:cNvSpPr/>
            <p:nvPr userDrawn="1"/>
          </p:nvSpPr>
          <p:spPr>
            <a:xfrm>
              <a:off x="5304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D85FFFD-FD8A-45D7-A009-02BE87A282D3}"/>
                </a:ext>
              </a:extLst>
            </p:cNvPr>
            <p:cNvSpPr/>
            <p:nvPr userDrawn="1"/>
          </p:nvSpPr>
          <p:spPr>
            <a:xfrm>
              <a:off x="5687967" y="4404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A3B0C9F-BDF9-42E6-B5C7-9EF35E18A61E}"/>
                </a:ext>
              </a:extLst>
            </p:cNvPr>
            <p:cNvSpPr/>
            <p:nvPr userDrawn="1"/>
          </p:nvSpPr>
          <p:spPr>
            <a:xfrm>
              <a:off x="5693982" y="394430"/>
              <a:ext cx="6498017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41C2246D-A49D-468F-A585-1E811CE64666}"/>
                </a:ext>
              </a:extLst>
            </p:cNvPr>
            <p:cNvSpPr/>
            <p:nvPr userDrawn="1"/>
          </p:nvSpPr>
          <p:spPr>
            <a:xfrm>
              <a:off x="-12032" y="5353434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grafiek 17">
            <a:extLst>
              <a:ext uri="{FF2B5EF4-FFF2-40B4-BE49-F238E27FC236}">
                <a16:creationId xmlns:a16="http://schemas.microsoft.com/office/drawing/2014/main" id="{26472A28-7AC1-44CE-94BD-0C514484DA06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096000" y="789917"/>
            <a:ext cx="5322047" cy="4559262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graph</a:t>
            </a:r>
          </a:p>
        </p:txBody>
      </p: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613B1200-CEEF-4B0B-A59F-999DBE4AA65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59" name="Vrije vorm: vorm 158">
              <a:extLst>
                <a:ext uri="{FF2B5EF4-FFF2-40B4-BE49-F238E27FC236}">
                  <a16:creationId xmlns:a16="http://schemas.microsoft.com/office/drawing/2014/main" id="{37FF1EB1-8BDE-49B4-BC79-A58FD277B85B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0" name="Vrije vorm: vorm 159">
              <a:extLst>
                <a:ext uri="{FF2B5EF4-FFF2-40B4-BE49-F238E27FC236}">
                  <a16:creationId xmlns:a16="http://schemas.microsoft.com/office/drawing/2014/main" id="{A0638C15-1707-49E4-9580-9B3A79DEE74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1" name="Vrije vorm: vorm 160">
              <a:extLst>
                <a:ext uri="{FF2B5EF4-FFF2-40B4-BE49-F238E27FC236}">
                  <a16:creationId xmlns:a16="http://schemas.microsoft.com/office/drawing/2014/main" id="{51FAE75C-2AA1-48F2-970A-24C940879EC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2" name="Vrije vorm: vorm 161">
              <a:extLst>
                <a:ext uri="{FF2B5EF4-FFF2-40B4-BE49-F238E27FC236}">
                  <a16:creationId xmlns:a16="http://schemas.microsoft.com/office/drawing/2014/main" id="{3CB437FD-594F-4744-B566-5775FEE8A27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3" name="Vrije vorm: vorm 162">
              <a:extLst>
                <a:ext uri="{FF2B5EF4-FFF2-40B4-BE49-F238E27FC236}">
                  <a16:creationId xmlns:a16="http://schemas.microsoft.com/office/drawing/2014/main" id="{98F48BB6-5847-4D5C-9C8C-7B9386171E55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4" name="Vrije vorm: vorm 163">
              <a:extLst>
                <a:ext uri="{FF2B5EF4-FFF2-40B4-BE49-F238E27FC236}">
                  <a16:creationId xmlns:a16="http://schemas.microsoft.com/office/drawing/2014/main" id="{B9CD92E1-9C7F-468B-81C3-CC24F684A030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65" name="INSTRUCTION">
            <a:extLst>
              <a:ext uri="{FF2B5EF4-FFF2-40B4-BE49-F238E27FC236}">
                <a16:creationId xmlns:a16="http://schemas.microsoft.com/office/drawing/2014/main" id="{EFB8AFEA-9BEA-4229-9FCE-F786A1EAE84B}"/>
              </a:ext>
            </a:extLst>
          </p:cNvPr>
          <p:cNvGrpSpPr/>
          <p:nvPr userDrawn="1"/>
        </p:nvGrpSpPr>
        <p:grpSpPr>
          <a:xfrm>
            <a:off x="12378139" y="1"/>
            <a:ext cx="3593091" cy="5131556"/>
            <a:chOff x="-3786165" y="1"/>
            <a:chExt cx="3593091" cy="5131556"/>
          </a:xfrm>
        </p:grpSpPr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F1D205DC-7C81-4525-BD7A-8E01D8C635B6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B97D008C-BE6A-468B-A9C7-2AE11BB2A9EC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B1CD9B3C-F740-4703-A11D-C465FB755969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F3DA74E4-FF9B-4865-AAFD-DF1E7B964F77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31B36784-CD54-4FC6-997F-F0C7DD60883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0F65FF30-5C82-4E7A-8BD1-C387B8DAA404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6AE665CF-F298-4FA9-B8B6-C38DDC35131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92" name="Tekstvak 191">
                <a:extLst>
                  <a:ext uri="{FF2B5EF4-FFF2-40B4-BE49-F238E27FC236}">
                    <a16:creationId xmlns:a16="http://schemas.microsoft.com/office/drawing/2014/main" id="{E4C1ACC6-CA76-49AA-8725-4F820893645F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93" name="Vrije vorm: vorm 192">
                <a:extLst>
                  <a:ext uri="{FF2B5EF4-FFF2-40B4-BE49-F238E27FC236}">
                    <a16:creationId xmlns:a16="http://schemas.microsoft.com/office/drawing/2014/main" id="{F7B02824-BBF0-499D-9CE6-D2F307FFFE7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CD1B9205-2EB3-43BE-BDE4-C9D685E1C8F6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214" name="Rechthoek 213">
                  <a:extLst>
                    <a:ext uri="{FF2B5EF4-FFF2-40B4-BE49-F238E27FC236}">
                      <a16:creationId xmlns:a16="http://schemas.microsoft.com/office/drawing/2014/main" id="{09936540-81A8-4BE3-A77F-B47C0C32EC8C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5" name="Rechthoek 214">
                  <a:extLst>
                    <a:ext uri="{FF2B5EF4-FFF2-40B4-BE49-F238E27FC236}">
                      <a16:creationId xmlns:a16="http://schemas.microsoft.com/office/drawing/2014/main" id="{169C8A55-53A8-45E3-B73F-808F2E9315E5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6" name="Rechthoek 215">
                  <a:extLst>
                    <a:ext uri="{FF2B5EF4-FFF2-40B4-BE49-F238E27FC236}">
                      <a16:creationId xmlns:a16="http://schemas.microsoft.com/office/drawing/2014/main" id="{E40A9839-63D4-49B6-B331-600E74A9787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5" name="Groep 194">
                <a:extLst>
                  <a:ext uri="{FF2B5EF4-FFF2-40B4-BE49-F238E27FC236}">
                    <a16:creationId xmlns:a16="http://schemas.microsoft.com/office/drawing/2014/main" id="{4E4B9E76-D116-4904-842F-B2E9525B01E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96" name="Rechthoek 195">
                  <a:extLst>
                    <a:ext uri="{FF2B5EF4-FFF2-40B4-BE49-F238E27FC236}">
                      <a16:creationId xmlns:a16="http://schemas.microsoft.com/office/drawing/2014/main" id="{E3560317-DD3F-454B-AEA9-926E096EAAD3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A25D08BF-D7EC-41AB-9F24-D5D9A345F86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237EE3AC-5A9A-4D55-89C1-B6A77DFB9F5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DD130C67-3001-439E-857B-A2459F71EFA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9" name="Groep 208">
                    <a:extLst>
                      <a:ext uri="{FF2B5EF4-FFF2-40B4-BE49-F238E27FC236}">
                        <a16:creationId xmlns:a16="http://schemas.microsoft.com/office/drawing/2014/main" id="{A4823024-27E1-4E72-A7C5-AE94BC32068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210" name="Rechte verbindingslijn 209">
                      <a:extLst>
                        <a:ext uri="{FF2B5EF4-FFF2-40B4-BE49-F238E27FC236}">
                          <a16:creationId xmlns:a16="http://schemas.microsoft.com/office/drawing/2014/main" id="{F310A738-08D7-4503-8D68-32982F26781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Rechte verbindingslijn 210">
                      <a:extLst>
                        <a:ext uri="{FF2B5EF4-FFF2-40B4-BE49-F238E27FC236}">
                          <a16:creationId xmlns:a16="http://schemas.microsoft.com/office/drawing/2014/main" id="{410E3849-87F6-4B64-8943-7A49ED00802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Rechte verbindingslijn 211">
                      <a:extLst>
                        <a:ext uri="{FF2B5EF4-FFF2-40B4-BE49-F238E27FC236}">
                          <a16:creationId xmlns:a16="http://schemas.microsoft.com/office/drawing/2014/main" id="{60B8303A-4A69-4A29-A15A-63A4F60AF3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Rechte verbindingslijn 212">
                      <a:extLst>
                        <a:ext uri="{FF2B5EF4-FFF2-40B4-BE49-F238E27FC236}">
                          <a16:creationId xmlns:a16="http://schemas.microsoft.com/office/drawing/2014/main" id="{B6D739E7-877F-4D9F-9785-CB4FEB7EBE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DA30C5A5-5EF9-4EBF-962D-8BD00D1BA9C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3E3244AD-C210-4172-BCDE-7D9334EEFF6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>
                  <a:extLst>
                    <a:ext uri="{FF2B5EF4-FFF2-40B4-BE49-F238E27FC236}">
                      <a16:creationId xmlns:a16="http://schemas.microsoft.com/office/drawing/2014/main" id="{086C5BF3-0F70-427D-BDE4-571B911A3D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>
                  <a:extLst>
                    <a:ext uri="{FF2B5EF4-FFF2-40B4-BE49-F238E27FC236}">
                      <a16:creationId xmlns:a16="http://schemas.microsoft.com/office/drawing/2014/main" id="{0399E5D4-D535-47CA-A85C-EEECF5D337F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8AEAF06C-11C2-4E47-93AA-FABAFDFA9432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F16FF069-4910-4BC9-B9FF-948C8AD71A2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AF5FB9EE-F7F5-4945-ADEA-6AE9D99B35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: afgeronde bovenhoeken 204">
                    <a:extLst>
                      <a:ext uri="{FF2B5EF4-FFF2-40B4-BE49-F238E27FC236}">
                        <a16:creationId xmlns:a16="http://schemas.microsoft.com/office/drawing/2014/main" id="{43AC0F31-DEA2-4516-A0FD-417B13A597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6" name="Gelijkbenige driehoek 205">
                    <a:extLst>
                      <a:ext uri="{FF2B5EF4-FFF2-40B4-BE49-F238E27FC236}">
                        <a16:creationId xmlns:a16="http://schemas.microsoft.com/office/drawing/2014/main" id="{325799D9-1421-4F04-A2D6-BFE63113AC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AC854E3E-DE0C-4BDC-BA7B-71A20E39180D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94E4D7E7-DF97-4FD3-87BF-A213AD07C72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996952D0-68CB-4F9E-840C-45AEDFAFF17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1001038F-52F1-489A-8CC7-31118DCE0F3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64FC002D-BC09-4ABB-ABAA-388F69E662C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F95869F6-5B37-4A65-89B9-ACFCCF68B66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591BF1C5-975D-4392-9788-8CC39510E68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409F575-A0FC-4787-B337-7E3515D44D8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8" name="Gelijkbenige driehoek 187">
                <a:extLst>
                  <a:ext uri="{FF2B5EF4-FFF2-40B4-BE49-F238E27FC236}">
                    <a16:creationId xmlns:a16="http://schemas.microsoft.com/office/drawing/2014/main" id="{1DC432D3-245D-46E2-B426-28EB171E12B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989D0B80-EA9B-4095-B848-52FD5E35E0BD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FAA32718-4133-45AF-93B1-C6FC17C8D7C7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D80934DE-50C0-41F8-B872-5E85B935FC7E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4410B33B-C281-4734-839C-A460A13AD09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D4010DAA-9FA7-4338-80D2-92A375D11923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C5176462-E909-4C4D-A4A0-DCA83A60AB6A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</p:grpSp>
      <p:grpSp>
        <p:nvGrpSpPr>
          <p:cNvPr id="217" name="Groep 216">
            <a:extLst>
              <a:ext uri="{FF2B5EF4-FFF2-40B4-BE49-F238E27FC236}">
                <a16:creationId xmlns:a16="http://schemas.microsoft.com/office/drawing/2014/main" id="{CE7B13FA-328C-4CFC-93AA-CEF0F1E882AB}"/>
              </a:ext>
            </a:extLst>
          </p:cNvPr>
          <p:cNvGrpSpPr/>
          <p:nvPr userDrawn="1"/>
        </p:nvGrpSpPr>
        <p:grpSpPr>
          <a:xfrm>
            <a:off x="-3787121" y="0"/>
            <a:ext cx="3593091" cy="4641338"/>
            <a:chOff x="12380800" y="0"/>
            <a:chExt cx="3593091" cy="4641338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F48EC824-2665-4851-B7B1-3CE300526DB6}"/>
                </a:ext>
              </a:extLst>
            </p:cNvPr>
            <p:cNvSpPr/>
            <p:nvPr userDrawn="1"/>
          </p:nvSpPr>
          <p:spPr>
            <a:xfrm>
              <a:off x="12380800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666EA51-316A-4C2C-9591-74F460E347F3}"/>
                </a:ext>
              </a:extLst>
            </p:cNvPr>
            <p:cNvSpPr/>
            <p:nvPr userDrawn="1"/>
          </p:nvSpPr>
          <p:spPr>
            <a:xfrm>
              <a:off x="12562782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6F547BC7-386A-4926-B8F5-2FCE11C78518}"/>
                </a:ext>
              </a:extLst>
            </p:cNvPr>
            <p:cNvSpPr/>
            <p:nvPr userDrawn="1"/>
          </p:nvSpPr>
          <p:spPr>
            <a:xfrm>
              <a:off x="12847550" y="183748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C4CF1ADC-3DCE-4885-B216-4DDBC8FFFEB8}"/>
                </a:ext>
              </a:extLst>
            </p:cNvPr>
            <p:cNvSpPr/>
            <p:nvPr userDrawn="1"/>
          </p:nvSpPr>
          <p:spPr>
            <a:xfrm>
              <a:off x="12562782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8E24AF61-5A7D-4C14-921B-DC0714AD1A0E}"/>
                </a:ext>
              </a:extLst>
            </p:cNvPr>
            <p:cNvSpPr/>
            <p:nvPr userDrawn="1"/>
          </p:nvSpPr>
          <p:spPr>
            <a:xfrm>
              <a:off x="12562782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86295A32-09D4-4921-AB17-523B3F475BA0}"/>
                </a:ext>
              </a:extLst>
            </p:cNvPr>
            <p:cNvSpPr/>
            <p:nvPr userDrawn="1"/>
          </p:nvSpPr>
          <p:spPr>
            <a:xfrm>
              <a:off x="12847550" y="2128873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349250" marR="0" lvl="0" indent="-1714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83CAD3E8-0B7C-4CAA-B90D-7A04BD265FB1}"/>
                </a:ext>
              </a:extLst>
            </p:cNvPr>
            <p:cNvSpPr/>
            <p:nvPr userDrawn="1"/>
          </p:nvSpPr>
          <p:spPr>
            <a:xfrm>
              <a:off x="12562782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3DD4EAA7-F380-4A55-97E2-70EB07897515}"/>
                </a:ext>
              </a:extLst>
            </p:cNvPr>
            <p:cNvSpPr/>
            <p:nvPr userDrawn="1"/>
          </p:nvSpPr>
          <p:spPr>
            <a:xfrm>
              <a:off x="12847550" y="2420262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E6DEE35B-6827-4478-A20D-AF710A6E212D}"/>
                </a:ext>
              </a:extLst>
            </p:cNvPr>
            <p:cNvSpPr/>
            <p:nvPr userDrawn="1"/>
          </p:nvSpPr>
          <p:spPr>
            <a:xfrm>
              <a:off x="12562782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0B6876C5-EF3D-4EFA-A98D-FD8661C58022}"/>
                </a:ext>
              </a:extLst>
            </p:cNvPr>
            <p:cNvSpPr/>
            <p:nvPr userDrawn="1"/>
          </p:nvSpPr>
          <p:spPr>
            <a:xfrm>
              <a:off x="12847550" y="2711651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AE98F6B8-6CA9-4026-9457-6313A39113F8}"/>
                </a:ext>
              </a:extLst>
            </p:cNvPr>
            <p:cNvSpPr/>
            <p:nvPr userDrawn="1"/>
          </p:nvSpPr>
          <p:spPr>
            <a:xfrm>
              <a:off x="12562782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CBEE48B1-D375-49DD-B957-BD5EE69EFF98}"/>
                </a:ext>
              </a:extLst>
            </p:cNvPr>
            <p:cNvSpPr/>
            <p:nvPr userDrawn="1"/>
          </p:nvSpPr>
          <p:spPr>
            <a:xfrm>
              <a:off x="12847550" y="3003040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A08855D2-3088-478C-BFF2-8CA4302CD141}"/>
                </a:ext>
              </a:extLst>
            </p:cNvPr>
            <p:cNvSpPr/>
            <p:nvPr userDrawn="1"/>
          </p:nvSpPr>
          <p:spPr>
            <a:xfrm>
              <a:off x="12562782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CFDC22C9-B936-4143-80C4-A054C9B6FF7F}"/>
                </a:ext>
              </a:extLst>
            </p:cNvPr>
            <p:cNvSpPr/>
            <p:nvPr userDrawn="1"/>
          </p:nvSpPr>
          <p:spPr>
            <a:xfrm>
              <a:off x="12847550" y="3585818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C22BCE1E-ECF8-49D1-AB99-73EA16FB370A}"/>
                </a:ext>
              </a:extLst>
            </p:cNvPr>
            <p:cNvSpPr/>
            <p:nvPr userDrawn="1"/>
          </p:nvSpPr>
          <p:spPr>
            <a:xfrm>
              <a:off x="12562782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A3DF2438-3F0F-406A-AFA5-2C927DF5BE9A}"/>
                </a:ext>
              </a:extLst>
            </p:cNvPr>
            <p:cNvSpPr/>
            <p:nvPr userDrawn="1"/>
          </p:nvSpPr>
          <p:spPr>
            <a:xfrm>
              <a:off x="12841135" y="3877207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07" name="Ovaal 306">
              <a:extLst>
                <a:ext uri="{FF2B5EF4-FFF2-40B4-BE49-F238E27FC236}">
                  <a16:creationId xmlns:a16="http://schemas.microsoft.com/office/drawing/2014/main" id="{36F6C352-441A-4AD8-A582-94D7BC53DF39}"/>
                </a:ext>
              </a:extLst>
            </p:cNvPr>
            <p:cNvSpPr/>
            <p:nvPr userDrawn="1"/>
          </p:nvSpPr>
          <p:spPr>
            <a:xfrm>
              <a:off x="12562782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58293B47-07DD-4CA3-B794-BFCC17F49C37}"/>
                </a:ext>
              </a:extLst>
            </p:cNvPr>
            <p:cNvSpPr/>
            <p:nvPr userDrawn="1"/>
          </p:nvSpPr>
          <p:spPr>
            <a:xfrm>
              <a:off x="12847550" y="416859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09" name="Ovaal 308">
              <a:extLst>
                <a:ext uri="{FF2B5EF4-FFF2-40B4-BE49-F238E27FC236}">
                  <a16:creationId xmlns:a16="http://schemas.microsoft.com/office/drawing/2014/main" id="{8E22F8A6-107A-4120-BA1E-4B656FC9A0FE}"/>
                </a:ext>
              </a:extLst>
            </p:cNvPr>
            <p:cNvSpPr/>
            <p:nvPr userDrawn="1"/>
          </p:nvSpPr>
          <p:spPr>
            <a:xfrm>
              <a:off x="12562782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F354B736-A7C8-48BB-BCEC-F732AEFE0350}"/>
                </a:ext>
              </a:extLst>
            </p:cNvPr>
            <p:cNvSpPr/>
            <p:nvPr userDrawn="1"/>
          </p:nvSpPr>
          <p:spPr>
            <a:xfrm>
              <a:off x="12847550" y="3294429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13" name="VOORBEELD">
              <a:extLst>
                <a:ext uri="{FF2B5EF4-FFF2-40B4-BE49-F238E27FC236}">
                  <a16:creationId xmlns:a16="http://schemas.microsoft.com/office/drawing/2014/main" id="{86B2C4AC-C049-4A15-9B8B-45C3184585A5}"/>
                </a:ext>
              </a:extLst>
            </p:cNvPr>
            <p:cNvGrpSpPr/>
            <p:nvPr userDrawn="1"/>
          </p:nvGrpSpPr>
          <p:grpSpPr>
            <a:xfrm>
              <a:off x="12561794" y="458674"/>
              <a:ext cx="3234311" cy="558875"/>
              <a:chOff x="-3605171" y="458674"/>
              <a:chExt cx="3234311" cy="558875"/>
            </a:xfrm>
          </p:grpSpPr>
          <p:sp>
            <p:nvSpPr>
              <p:cNvPr id="314" name="Rechthoek 313">
                <a:extLst>
                  <a:ext uri="{FF2B5EF4-FFF2-40B4-BE49-F238E27FC236}">
                    <a16:creationId xmlns:a16="http://schemas.microsoft.com/office/drawing/2014/main" id="{E1D753B4-9C43-4529-B2A7-A8BFD631C9D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6961C233-481C-450D-8224-4BE5DF98B76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5D395837-0C9E-4A07-A16C-97C05C225C0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194FA719-3BA6-4452-A273-FF997AD277B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210D0EA2-3886-48FB-8194-248B2DA7DB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98B820C3-4B36-46B3-8C26-743E13A4BE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4DB31CA1-F15F-4635-8391-274D353F0D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2" name="Rechte verbindingslijn 351">
                    <a:extLst>
                      <a:ext uri="{FF2B5EF4-FFF2-40B4-BE49-F238E27FC236}">
                        <a16:creationId xmlns:a16="http://schemas.microsoft.com/office/drawing/2014/main" id="{3A534EB9-640D-4222-A452-D03077610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4842B117-47C1-4013-8708-6ADC4AA99D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8" name="Pijl: rechts 347">
                  <a:extLst>
                    <a:ext uri="{FF2B5EF4-FFF2-40B4-BE49-F238E27FC236}">
                      <a16:creationId xmlns:a16="http://schemas.microsoft.com/office/drawing/2014/main" id="{BA283F0B-FDCA-474B-A18D-E05C40916F6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7" name="Groep 316">
                <a:extLst>
                  <a:ext uri="{FF2B5EF4-FFF2-40B4-BE49-F238E27FC236}">
                    <a16:creationId xmlns:a16="http://schemas.microsoft.com/office/drawing/2014/main" id="{D1AF7768-8887-4E38-BEB7-EE2A1513D27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8D9B4792-B156-44F9-9800-153F450E28D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306E325E-5E9B-4D53-ADC9-A3E09C655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FA733B9B-D868-4E6F-85A0-5FDB5FF8BB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4532C1A2-53F9-4271-9AEE-CDD834BE65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E0FDA1CE-DF81-4096-9895-6163926DD4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6" name="Rechte verbindingslijn 345">
                    <a:extLst>
                      <a:ext uri="{FF2B5EF4-FFF2-40B4-BE49-F238E27FC236}">
                        <a16:creationId xmlns:a16="http://schemas.microsoft.com/office/drawing/2014/main" id="{F0ACEE90-A6E0-49E9-B325-2363557BB2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1" name="Pijl: rechts 340">
                  <a:extLst>
                    <a:ext uri="{FF2B5EF4-FFF2-40B4-BE49-F238E27FC236}">
                      <a16:creationId xmlns:a16="http://schemas.microsoft.com/office/drawing/2014/main" id="{B0A0191B-70DB-4EEA-A56E-B7DD0D83E66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8" name="Rechte verbindingslijn 317">
                <a:extLst>
                  <a:ext uri="{FF2B5EF4-FFF2-40B4-BE49-F238E27FC236}">
                    <a16:creationId xmlns:a16="http://schemas.microsoft.com/office/drawing/2014/main" id="{2C66FE3E-D86B-458C-8BD7-5485CD84A6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9" name="Rechte verbindingslijn 318">
                <a:extLst>
                  <a:ext uri="{FF2B5EF4-FFF2-40B4-BE49-F238E27FC236}">
                    <a16:creationId xmlns:a16="http://schemas.microsoft.com/office/drawing/2014/main" id="{518D4F1C-DE94-403F-B6B6-ADECC17718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E3E487BC-416B-409F-8719-9063894F94F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96234F1F-5A7A-4402-8C26-3EEAEA64FBD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22" name="Groep 321">
                <a:extLst>
                  <a:ext uri="{FF2B5EF4-FFF2-40B4-BE49-F238E27FC236}">
                    <a16:creationId xmlns:a16="http://schemas.microsoft.com/office/drawing/2014/main" id="{36FEAD32-7D8A-4A94-AE18-C2B38869B2B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32" name="Rechthoek 331">
                  <a:extLst>
                    <a:ext uri="{FF2B5EF4-FFF2-40B4-BE49-F238E27FC236}">
                      <a16:creationId xmlns:a16="http://schemas.microsoft.com/office/drawing/2014/main" id="{6594A97E-D76A-461F-9521-AB52748612F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3" name="Groep 332">
                  <a:extLst>
                    <a:ext uri="{FF2B5EF4-FFF2-40B4-BE49-F238E27FC236}">
                      <a16:creationId xmlns:a16="http://schemas.microsoft.com/office/drawing/2014/main" id="{ACD7A4DE-40CC-4AAB-ACCA-FBA1FE7A39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BA26E2E7-341D-4718-8C2C-69AD561A5C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CBFF3432-6A92-425C-B14E-43B65188BD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62D5A278-1E08-44B1-92FD-D467813121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8" name="Rechte verbindingslijn 337">
                    <a:extLst>
                      <a:ext uri="{FF2B5EF4-FFF2-40B4-BE49-F238E27FC236}">
                        <a16:creationId xmlns:a16="http://schemas.microsoft.com/office/drawing/2014/main" id="{61C53007-DA88-4D8E-90B4-A2DB537DF8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9" name="Rechte verbindingslijn 338">
                    <a:extLst>
                      <a:ext uri="{FF2B5EF4-FFF2-40B4-BE49-F238E27FC236}">
                        <a16:creationId xmlns:a16="http://schemas.microsoft.com/office/drawing/2014/main" id="{3ED95526-F2BD-4F99-BD49-DF2F823E19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4" name="Pijl: rechts 333">
                  <a:extLst>
                    <a:ext uri="{FF2B5EF4-FFF2-40B4-BE49-F238E27FC236}">
                      <a16:creationId xmlns:a16="http://schemas.microsoft.com/office/drawing/2014/main" id="{95749A04-431B-496B-B685-5D9F1D6F4B7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38C30615-C958-4B74-84DA-E0CFEB512AA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4" name="Rechthoek 323">
                  <a:extLst>
                    <a:ext uri="{FF2B5EF4-FFF2-40B4-BE49-F238E27FC236}">
                      <a16:creationId xmlns:a16="http://schemas.microsoft.com/office/drawing/2014/main" id="{ACABBA9B-F625-4E46-8B1F-B715C04BFDE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5" name="Groep 324">
                  <a:extLst>
                    <a:ext uri="{FF2B5EF4-FFF2-40B4-BE49-F238E27FC236}">
                      <a16:creationId xmlns:a16="http://schemas.microsoft.com/office/drawing/2014/main" id="{29C645F2-88AD-4319-AE18-D28B88C1D1D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DB80B6D9-2A3A-4BA2-B024-02D491E16F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03C13207-2B07-4277-8FD1-AE46997D0A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A4C4506E-9177-4DE4-800E-E327CA65D6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0" name="Rechte verbindingslijn 329">
                    <a:extLst>
                      <a:ext uri="{FF2B5EF4-FFF2-40B4-BE49-F238E27FC236}">
                        <a16:creationId xmlns:a16="http://schemas.microsoft.com/office/drawing/2014/main" id="{D3F64D92-F3B2-404B-9DA6-DD9ABE6B0B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1" name="Rechte verbindingslijn 330">
                    <a:extLst>
                      <a:ext uri="{FF2B5EF4-FFF2-40B4-BE49-F238E27FC236}">
                        <a16:creationId xmlns:a16="http://schemas.microsoft.com/office/drawing/2014/main" id="{322D788D-0AB5-4C3E-BB0D-897CA3A1F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6" name="Pijl: rechts 325">
                  <a:extLst>
                    <a:ext uri="{FF2B5EF4-FFF2-40B4-BE49-F238E27FC236}">
                      <a16:creationId xmlns:a16="http://schemas.microsoft.com/office/drawing/2014/main" id="{0714B5FC-4056-4D72-AADE-BDCC7523D61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52573878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8F5E830-3F1B-4664-8FB4-BDE704953D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0"/>
            <a:ext cx="6095999" cy="3429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620BBD6F-5D6C-4E9F-AAF2-041594AF0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393917"/>
            <a:ext cx="11412031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10608000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4614-A892-42B9-848A-F235A95366ED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GRAPH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395999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BECF987-04CB-427E-91C1-9DAA168CC64A}"/>
                </a:ext>
              </a:extLst>
            </p:cNvPr>
            <p:cNvSpPr/>
            <p:nvPr userDrawn="1"/>
          </p:nvSpPr>
          <p:spPr>
            <a:xfrm>
              <a:off x="-12032" y="4953181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grafiek 17">
            <a:extLst>
              <a:ext uri="{FF2B5EF4-FFF2-40B4-BE49-F238E27FC236}">
                <a16:creationId xmlns:a16="http://schemas.microsoft.com/office/drawing/2014/main" id="{F9BDB80E-BB43-4671-8F9D-30EF117670F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92001" y="1650647"/>
            <a:ext cx="10608000" cy="3698533"/>
          </a:xfrm>
          <a:solidFill>
            <a:schemeClr val="bg1">
              <a:lumMod val="95000"/>
            </a:schemeClr>
          </a:solidFill>
        </p:spPr>
        <p:txBody>
          <a:bodyPr tIns="12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graph</a:t>
            </a:r>
          </a:p>
        </p:txBody>
      </p:sp>
      <p:grpSp>
        <p:nvGrpSpPr>
          <p:cNvPr id="87" name="Groep 86">
            <a:extLst>
              <a:ext uri="{FF2B5EF4-FFF2-40B4-BE49-F238E27FC236}">
                <a16:creationId xmlns:a16="http://schemas.microsoft.com/office/drawing/2014/main" id="{6D77ACDE-1306-4647-934F-0EF1AEC48FE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ED34E659-507E-4FF8-88D0-5337B5D5A107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381040BA-25E4-4867-963D-E3FC88F4EA44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2119B353-5626-4065-A37D-25D78EAE02EF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1" name="Vrije vorm: vorm 90">
              <a:extLst>
                <a:ext uri="{FF2B5EF4-FFF2-40B4-BE49-F238E27FC236}">
                  <a16:creationId xmlns:a16="http://schemas.microsoft.com/office/drawing/2014/main" id="{B7CC8502-EC26-4D80-AA7B-11423EBDD1F6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2" name="Vrije vorm: vorm 91">
              <a:extLst>
                <a:ext uri="{FF2B5EF4-FFF2-40B4-BE49-F238E27FC236}">
                  <a16:creationId xmlns:a16="http://schemas.microsoft.com/office/drawing/2014/main" id="{A7EE750B-54DA-44C1-A85B-B2A3C9BD7A1B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857E803C-4BC9-4A13-846B-01D04001499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94" name="INSTRUCTION">
            <a:extLst>
              <a:ext uri="{FF2B5EF4-FFF2-40B4-BE49-F238E27FC236}">
                <a16:creationId xmlns:a16="http://schemas.microsoft.com/office/drawing/2014/main" id="{AE80C303-6A00-4F2D-940C-D116AC01F584}"/>
              </a:ext>
            </a:extLst>
          </p:cNvPr>
          <p:cNvGrpSpPr/>
          <p:nvPr userDrawn="1"/>
        </p:nvGrpSpPr>
        <p:grpSpPr>
          <a:xfrm>
            <a:off x="12378139" y="1"/>
            <a:ext cx="3593091" cy="5131556"/>
            <a:chOff x="-3786165" y="1"/>
            <a:chExt cx="3593091" cy="5131556"/>
          </a:xfrm>
        </p:grpSpPr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660AA256-1744-4CA1-95D8-45947E22511C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F84C21-8E45-492A-92EB-A3E5BEFDFC3E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DC0D2E83-DC71-4BF3-B67D-0E831DFA8E4D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2998C0B0-E2FE-4FAD-9E0D-1EE6DF2352F5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811BDFCB-B5E6-4535-8ACA-A93967C13EC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8B6D6790-556B-4EEA-B6DE-7FCCF02D64C4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Tekstvak 119">
                <a:extLst>
                  <a:ext uri="{FF2B5EF4-FFF2-40B4-BE49-F238E27FC236}">
                    <a16:creationId xmlns:a16="http://schemas.microsoft.com/office/drawing/2014/main" id="{8CA273F7-D5A8-440C-8729-20F211D7FD40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21" name="Tekstvak 120">
                <a:extLst>
                  <a:ext uri="{FF2B5EF4-FFF2-40B4-BE49-F238E27FC236}">
                    <a16:creationId xmlns:a16="http://schemas.microsoft.com/office/drawing/2014/main" id="{8AC168AB-5B10-44FC-BB13-CEF88342508F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22" name="Vrije vorm: vorm 121">
                <a:extLst>
                  <a:ext uri="{FF2B5EF4-FFF2-40B4-BE49-F238E27FC236}">
                    <a16:creationId xmlns:a16="http://schemas.microsoft.com/office/drawing/2014/main" id="{98BC0DC1-3E9A-4C4B-B9FC-9F1D5BBAF53D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230BA729-38F8-4BE7-9958-566709E1DDD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1ED827AD-2B85-4A10-BFED-884F25076A8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4" name="Rechthoek 143">
                  <a:extLst>
                    <a:ext uri="{FF2B5EF4-FFF2-40B4-BE49-F238E27FC236}">
                      <a16:creationId xmlns:a16="http://schemas.microsoft.com/office/drawing/2014/main" id="{D4235A1A-50BF-4044-AA79-F544E29946C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1D082DB0-5294-41E5-9F04-AF97D8858031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4" name="Groep 123">
                <a:extLst>
                  <a:ext uri="{FF2B5EF4-FFF2-40B4-BE49-F238E27FC236}">
                    <a16:creationId xmlns:a16="http://schemas.microsoft.com/office/drawing/2014/main" id="{56DAFF03-19AF-4DA7-9E6F-0F22F8A8C1D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8B18B78B-5025-4F23-95A0-1DE579D3C3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6" name="Groep 125">
                  <a:extLst>
                    <a:ext uri="{FF2B5EF4-FFF2-40B4-BE49-F238E27FC236}">
                      <a16:creationId xmlns:a16="http://schemas.microsoft.com/office/drawing/2014/main" id="{6A6A3A9A-E4D5-4484-91D2-E114217735DC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421B1F3E-1456-4FD2-8339-F30DBF8C24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CBCDA8A2-1BC3-4442-9FC7-0B7534850AC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8" name="Groep 137">
                    <a:extLst>
                      <a:ext uri="{FF2B5EF4-FFF2-40B4-BE49-F238E27FC236}">
                        <a16:creationId xmlns:a16="http://schemas.microsoft.com/office/drawing/2014/main" id="{9D7001D6-E41A-4C4E-A8B6-8244AB7A2D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139" name="Rechte verbindingslijn 138">
                      <a:extLst>
                        <a:ext uri="{FF2B5EF4-FFF2-40B4-BE49-F238E27FC236}">
                          <a16:creationId xmlns:a16="http://schemas.microsoft.com/office/drawing/2014/main" id="{2B91423B-1793-4377-81DF-775737BC936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Rechte verbindingslijn 139">
                      <a:extLst>
                        <a:ext uri="{FF2B5EF4-FFF2-40B4-BE49-F238E27FC236}">
                          <a16:creationId xmlns:a16="http://schemas.microsoft.com/office/drawing/2014/main" id="{9DC42FBF-2D58-4ABF-BFD1-602BF953B86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Rechte verbindingslijn 140">
                      <a:extLst>
                        <a:ext uri="{FF2B5EF4-FFF2-40B4-BE49-F238E27FC236}">
                          <a16:creationId xmlns:a16="http://schemas.microsoft.com/office/drawing/2014/main" id="{D846A922-7EC6-45D5-950C-24849B19C72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Rechte verbindingslijn 141">
                      <a:extLst>
                        <a:ext uri="{FF2B5EF4-FFF2-40B4-BE49-F238E27FC236}">
                          <a16:creationId xmlns:a16="http://schemas.microsoft.com/office/drawing/2014/main" id="{BBD88704-F737-42B1-AA67-6FBC4D896AB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27" name="Rechte verbindingslijn 126">
                  <a:extLst>
                    <a:ext uri="{FF2B5EF4-FFF2-40B4-BE49-F238E27FC236}">
                      <a16:creationId xmlns:a16="http://schemas.microsoft.com/office/drawing/2014/main" id="{A7200DC0-C4C4-4DE2-BAE9-67B91179CFD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Rechte verbindingslijn 127">
                  <a:extLst>
                    <a:ext uri="{FF2B5EF4-FFF2-40B4-BE49-F238E27FC236}">
                      <a16:creationId xmlns:a16="http://schemas.microsoft.com/office/drawing/2014/main" id="{E7A47E96-96FC-4312-8E03-0472E932443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Rechte verbindingslijn 128">
                  <a:extLst>
                    <a:ext uri="{FF2B5EF4-FFF2-40B4-BE49-F238E27FC236}">
                      <a16:creationId xmlns:a16="http://schemas.microsoft.com/office/drawing/2014/main" id="{CEFF7161-549F-40D6-AAF7-2038DAB739E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Rechte verbindingslijn 129">
                  <a:extLst>
                    <a:ext uri="{FF2B5EF4-FFF2-40B4-BE49-F238E27FC236}">
                      <a16:creationId xmlns:a16="http://schemas.microsoft.com/office/drawing/2014/main" id="{020FAFC1-558D-4DA7-9C06-8121437845C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F2A6928C-263E-41E8-A182-33E9F2AD5B1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2" name="Groep 131">
                  <a:extLst>
                    <a:ext uri="{FF2B5EF4-FFF2-40B4-BE49-F238E27FC236}">
                      <a16:creationId xmlns:a16="http://schemas.microsoft.com/office/drawing/2014/main" id="{E9A81A78-8070-48B7-872B-F41AB418F560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133" name="Rechthoek 132">
                    <a:extLst>
                      <a:ext uri="{FF2B5EF4-FFF2-40B4-BE49-F238E27FC236}">
                        <a16:creationId xmlns:a16="http://schemas.microsoft.com/office/drawing/2014/main" id="{0CF6ACDA-0209-4342-A6BB-062B7F381F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4" name="Rechthoek: afgeronde bovenhoeken 133">
                    <a:extLst>
                      <a:ext uri="{FF2B5EF4-FFF2-40B4-BE49-F238E27FC236}">
                        <a16:creationId xmlns:a16="http://schemas.microsoft.com/office/drawing/2014/main" id="{97677949-E9AF-45CB-B182-BA56623D03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5" name="Gelijkbenige driehoek 134">
                    <a:extLst>
                      <a:ext uri="{FF2B5EF4-FFF2-40B4-BE49-F238E27FC236}">
                        <a16:creationId xmlns:a16="http://schemas.microsoft.com/office/drawing/2014/main" id="{D1A46A85-6EF4-42B3-A0F2-19E016BB42C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8F0A9819-4E5C-47C3-8B8A-2C26CC7CB5E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100" name="Ovaal 99">
              <a:extLst>
                <a:ext uri="{FF2B5EF4-FFF2-40B4-BE49-F238E27FC236}">
                  <a16:creationId xmlns:a16="http://schemas.microsoft.com/office/drawing/2014/main" id="{1A7990D9-5773-4DB5-A4D2-EC456E1FFB3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AF6C01A6-BF6A-4FC8-AD69-1EF57D836395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0E5F738F-9FDA-477F-B9E9-CACF4ACBFAB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BBD1B556-AF4D-490D-88F8-216CE556A15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F1F80FEF-A2D9-4ADA-8E1C-B58F96A2085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D0CE4D40-8304-415F-89C1-CAA56072E11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6" name="Rechte verbindingslijn 115">
                <a:extLst>
                  <a:ext uri="{FF2B5EF4-FFF2-40B4-BE49-F238E27FC236}">
                    <a16:creationId xmlns:a16="http://schemas.microsoft.com/office/drawing/2014/main" id="{D76949E9-3A77-42AB-84F9-7717C95CA48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7" name="Gelijkbenige driehoek 116">
                <a:extLst>
                  <a:ext uri="{FF2B5EF4-FFF2-40B4-BE49-F238E27FC236}">
                    <a16:creationId xmlns:a16="http://schemas.microsoft.com/office/drawing/2014/main" id="{124E552E-339D-46F7-A5F1-FE55A6C7B6F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5060526F-B8DF-4929-918D-834F5DFDFD1E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2BD8855B-E543-474B-8236-E5A05ED00D7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3745C7A-830B-43DD-9741-CD4BCD4D2987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hthoek 113">
                <a:extLst>
                  <a:ext uri="{FF2B5EF4-FFF2-40B4-BE49-F238E27FC236}">
                    <a16:creationId xmlns:a16="http://schemas.microsoft.com/office/drawing/2014/main" id="{0A417086-172E-4D7B-800F-DA0B88777B79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DE0FCCF3-7270-4036-8471-349D7ED91EBA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90D0199E-6C8A-4793-AF9D-0D026BF254D8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65960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Afbeelding 129" descr="Afbeelding met tafel&#10;&#10;Automatisch gegenereerde beschrijving">
            <a:extLst>
              <a:ext uri="{FF2B5EF4-FFF2-40B4-BE49-F238E27FC236}">
                <a16:creationId xmlns:a16="http://schemas.microsoft.com/office/drawing/2014/main" id="{DA13CF5A-CEC4-48AC-B10C-688BCEA98E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096000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3" name="Tijdelijke aanduiding voor tekst 20">
            <a:extLst>
              <a:ext uri="{FF2B5EF4-FFF2-40B4-BE49-F238E27FC236}">
                <a16:creationId xmlns:a16="http://schemas.microsoft.com/office/drawing/2014/main" id="{7B36E903-0E7F-437F-96FF-6E975628D4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2031" y="393917"/>
            <a:ext cx="6102016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92111"/>
            <a:ext cx="4524031" cy="616304"/>
          </a:xfrm>
          <a:solidFill>
            <a:schemeClr val="accent1"/>
          </a:solidFill>
        </p:spPr>
        <p:txBody>
          <a:bodyPr wrap="square" lIns="0" tIns="72000" rIns="144000" bIns="7200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4524031" cy="409878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309E-5942-453A-A421-220139486EE9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+ TABLE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6016" y="0"/>
            <a:ext cx="12204032" cy="6902039"/>
            <a:chOff x="-12032" y="0"/>
            <a:chExt cx="12204032" cy="6902039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6077952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2EFE9B-8785-4903-BA70-746F9740CC8E}"/>
                </a:ext>
              </a:extLst>
            </p:cNvPr>
            <p:cNvSpPr/>
            <p:nvPr userDrawn="1"/>
          </p:nvSpPr>
          <p:spPr>
            <a:xfrm>
              <a:off x="5304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D85FFFD-FD8A-45D7-A009-02BE87A282D3}"/>
                </a:ext>
              </a:extLst>
            </p:cNvPr>
            <p:cNvSpPr/>
            <p:nvPr userDrawn="1"/>
          </p:nvSpPr>
          <p:spPr>
            <a:xfrm>
              <a:off x="5687967" y="4404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A3B0C9F-BDF9-42E6-B5C7-9EF35E18A61E}"/>
                </a:ext>
              </a:extLst>
            </p:cNvPr>
            <p:cNvSpPr/>
            <p:nvPr userDrawn="1"/>
          </p:nvSpPr>
          <p:spPr>
            <a:xfrm>
              <a:off x="5693982" y="394430"/>
              <a:ext cx="6498017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41C2246D-A49D-468F-A585-1E811CE64666}"/>
                </a:ext>
              </a:extLst>
            </p:cNvPr>
            <p:cNvSpPr/>
            <p:nvPr userDrawn="1"/>
          </p:nvSpPr>
          <p:spPr>
            <a:xfrm>
              <a:off x="-12032" y="5353434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8" name="Tijdelijke aanduiding voor tabel 16">
            <a:extLst>
              <a:ext uri="{FF2B5EF4-FFF2-40B4-BE49-F238E27FC236}">
                <a16:creationId xmlns:a16="http://schemas.microsoft.com/office/drawing/2014/main" id="{A700C075-5D82-4474-BE23-E079A38B93E9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096000" y="789917"/>
            <a:ext cx="5322047" cy="4559262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table</a:t>
            </a:r>
          </a:p>
        </p:txBody>
      </p: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85CA52F2-18A7-4E27-97C6-0E2BC29EEE5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32" name="Vrije vorm: vorm 131">
              <a:extLst>
                <a:ext uri="{FF2B5EF4-FFF2-40B4-BE49-F238E27FC236}">
                  <a16:creationId xmlns:a16="http://schemas.microsoft.com/office/drawing/2014/main" id="{7FD120D5-CB2F-446D-A894-431C4CDE56F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3" name="Vrije vorm: vorm 132">
              <a:extLst>
                <a:ext uri="{FF2B5EF4-FFF2-40B4-BE49-F238E27FC236}">
                  <a16:creationId xmlns:a16="http://schemas.microsoft.com/office/drawing/2014/main" id="{767F81AA-378F-40F3-9E87-0286093DB877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522C8BB7-5176-41AB-A25F-1C7018C76A37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D46F6B20-24DF-41BD-A348-0819520FCCA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C519B030-6AC2-4190-8B6B-D7CD3FDF49A0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8C5BF8DA-A60B-4083-B4F3-EC54D3DA2F72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38" name="INSTRUCTION">
            <a:extLst>
              <a:ext uri="{FF2B5EF4-FFF2-40B4-BE49-F238E27FC236}">
                <a16:creationId xmlns:a16="http://schemas.microsoft.com/office/drawing/2014/main" id="{43A57529-1F03-40A6-84F7-B395B6FC47BF}"/>
              </a:ext>
            </a:extLst>
          </p:cNvPr>
          <p:cNvGrpSpPr/>
          <p:nvPr userDrawn="1"/>
        </p:nvGrpSpPr>
        <p:grpSpPr>
          <a:xfrm>
            <a:off x="12377867" y="2"/>
            <a:ext cx="3593091" cy="3316404"/>
            <a:chOff x="-3786165" y="2"/>
            <a:chExt cx="3593091" cy="3316404"/>
          </a:xfrm>
        </p:grpSpPr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6573F04F-B3A7-4850-8D3C-5713D4E6828C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0BE999AC-317F-4CE4-8E4F-16611522C38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4F638444-DBB2-4F92-9C0B-4D1C37E9B70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39567560-CC2D-4C2F-A99A-C40791C13B4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C01FCF23-CF7E-4372-BB9D-BC26BC687A0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05EE4020-C270-47B8-A8F8-56C7143C21A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C8F9E903-337D-4C52-8CAA-7EF41A92A1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161" name="Rechte verbindingslijn 160">
                <a:extLst>
                  <a:ext uri="{FF2B5EF4-FFF2-40B4-BE49-F238E27FC236}">
                    <a16:creationId xmlns:a16="http://schemas.microsoft.com/office/drawing/2014/main" id="{886C8CD9-35F6-451F-9A2F-6B616E48EF8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62" name="Gelijkbenige driehoek 161">
                <a:extLst>
                  <a:ext uri="{FF2B5EF4-FFF2-40B4-BE49-F238E27FC236}">
                    <a16:creationId xmlns:a16="http://schemas.microsoft.com/office/drawing/2014/main" id="{B856981B-AF4C-420B-9C12-FCC34855A6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EB56057B-CA27-47BD-BC92-CB47CB070151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D85F44F5-3304-49DB-A802-7529090CC677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148" name="Tabel icoon">
              <a:extLst>
                <a:ext uri="{FF2B5EF4-FFF2-40B4-BE49-F238E27FC236}">
                  <a16:creationId xmlns:a16="http://schemas.microsoft.com/office/drawing/2014/main" id="{C10B3AE7-3495-4005-84DE-21D60F5A233C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4D10B505-6AC1-4F41-8DB7-86F21FBAB29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279331A6-6D28-4BB2-9CF2-AC69A7FAB003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54" name="Rechte verbindingslijn 153">
                <a:extLst>
                  <a:ext uri="{FF2B5EF4-FFF2-40B4-BE49-F238E27FC236}">
                    <a16:creationId xmlns:a16="http://schemas.microsoft.com/office/drawing/2014/main" id="{5CE1589F-03A6-44A5-A670-6D7CD9361DC3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93979873-4E2E-47FE-B4C3-BDCBB5ACDE68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59C6FD00-31BE-4714-9BCE-3B2936858A61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9B4726F0-57EE-4D02-8F6A-CDC7769EDA41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844D1A7F-59BF-47A5-AD82-01EBBEEEF699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D58F1E61-7674-4F52-BE97-2098733540CB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4" name="Groep 216">
            <a:extLst>
              <a:ext uri="{FF2B5EF4-FFF2-40B4-BE49-F238E27FC236}">
                <a16:creationId xmlns:a16="http://schemas.microsoft.com/office/drawing/2014/main" id="{1014B322-5972-42CB-B727-9BDDF5D1768D}"/>
              </a:ext>
            </a:extLst>
          </p:cNvPr>
          <p:cNvGrpSpPr/>
          <p:nvPr userDrawn="1"/>
        </p:nvGrpSpPr>
        <p:grpSpPr>
          <a:xfrm>
            <a:off x="-3787121" y="0"/>
            <a:ext cx="3593091" cy="4641338"/>
            <a:chOff x="12380800" y="0"/>
            <a:chExt cx="3593091" cy="4641338"/>
          </a:xfrm>
        </p:grpSpPr>
        <p:sp>
          <p:nvSpPr>
            <p:cNvPr id="125" name="Rechthoek 217">
              <a:extLst>
                <a:ext uri="{FF2B5EF4-FFF2-40B4-BE49-F238E27FC236}">
                  <a16:creationId xmlns:a16="http://schemas.microsoft.com/office/drawing/2014/main" id="{18ED087A-2B2A-45F3-98A4-215E2183C8EE}"/>
                </a:ext>
              </a:extLst>
            </p:cNvPr>
            <p:cNvSpPr/>
            <p:nvPr userDrawn="1"/>
          </p:nvSpPr>
          <p:spPr>
            <a:xfrm>
              <a:off x="12380800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26" name="Ovaal 218">
              <a:extLst>
                <a:ext uri="{FF2B5EF4-FFF2-40B4-BE49-F238E27FC236}">
                  <a16:creationId xmlns:a16="http://schemas.microsoft.com/office/drawing/2014/main" id="{60BB376B-0186-417E-9C43-7942353E1B88}"/>
                </a:ext>
              </a:extLst>
            </p:cNvPr>
            <p:cNvSpPr/>
            <p:nvPr userDrawn="1"/>
          </p:nvSpPr>
          <p:spPr>
            <a:xfrm>
              <a:off x="12562782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219">
              <a:extLst>
                <a:ext uri="{FF2B5EF4-FFF2-40B4-BE49-F238E27FC236}">
                  <a16:creationId xmlns:a16="http://schemas.microsoft.com/office/drawing/2014/main" id="{8A468BE1-725A-473E-8A82-C0FAD13B1839}"/>
                </a:ext>
              </a:extLst>
            </p:cNvPr>
            <p:cNvSpPr/>
            <p:nvPr userDrawn="1"/>
          </p:nvSpPr>
          <p:spPr>
            <a:xfrm>
              <a:off x="12847550" y="183748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8" name="Ovaal 220">
              <a:extLst>
                <a:ext uri="{FF2B5EF4-FFF2-40B4-BE49-F238E27FC236}">
                  <a16:creationId xmlns:a16="http://schemas.microsoft.com/office/drawing/2014/main" id="{CD2DF1F7-602C-4BE9-BCA0-BDF601FC0ABF}"/>
                </a:ext>
              </a:extLst>
            </p:cNvPr>
            <p:cNvSpPr/>
            <p:nvPr userDrawn="1"/>
          </p:nvSpPr>
          <p:spPr>
            <a:xfrm>
              <a:off x="12562782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294">
              <a:extLst>
                <a:ext uri="{FF2B5EF4-FFF2-40B4-BE49-F238E27FC236}">
                  <a16:creationId xmlns:a16="http://schemas.microsoft.com/office/drawing/2014/main" id="{CDEB72B7-2DD7-4274-BB7B-5163E61AB0D5}"/>
                </a:ext>
              </a:extLst>
            </p:cNvPr>
            <p:cNvSpPr/>
            <p:nvPr userDrawn="1"/>
          </p:nvSpPr>
          <p:spPr>
            <a:xfrm>
              <a:off x="12562782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7" name="Rechthoek 295">
              <a:extLst>
                <a:ext uri="{FF2B5EF4-FFF2-40B4-BE49-F238E27FC236}">
                  <a16:creationId xmlns:a16="http://schemas.microsoft.com/office/drawing/2014/main" id="{B3484225-3340-415A-B10B-503A55237315}"/>
                </a:ext>
              </a:extLst>
            </p:cNvPr>
            <p:cNvSpPr/>
            <p:nvPr userDrawn="1"/>
          </p:nvSpPr>
          <p:spPr>
            <a:xfrm>
              <a:off x="12847550" y="2128873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349250" marR="0" lvl="0" indent="-1714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8" name="Ovaal 296">
              <a:extLst>
                <a:ext uri="{FF2B5EF4-FFF2-40B4-BE49-F238E27FC236}">
                  <a16:creationId xmlns:a16="http://schemas.microsoft.com/office/drawing/2014/main" id="{27A83E18-5FB7-46FB-A8BE-88ACE9F6E8DA}"/>
                </a:ext>
              </a:extLst>
            </p:cNvPr>
            <p:cNvSpPr/>
            <p:nvPr userDrawn="1"/>
          </p:nvSpPr>
          <p:spPr>
            <a:xfrm>
              <a:off x="12562782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9" name="Rechthoek 297">
              <a:extLst>
                <a:ext uri="{FF2B5EF4-FFF2-40B4-BE49-F238E27FC236}">
                  <a16:creationId xmlns:a16="http://schemas.microsoft.com/office/drawing/2014/main" id="{84815A17-73A8-4F1B-BE01-AFA374B3263F}"/>
                </a:ext>
              </a:extLst>
            </p:cNvPr>
            <p:cNvSpPr/>
            <p:nvPr userDrawn="1"/>
          </p:nvSpPr>
          <p:spPr>
            <a:xfrm>
              <a:off x="12847550" y="2420262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70" name="Ovaal 298">
              <a:extLst>
                <a:ext uri="{FF2B5EF4-FFF2-40B4-BE49-F238E27FC236}">
                  <a16:creationId xmlns:a16="http://schemas.microsoft.com/office/drawing/2014/main" id="{DB77D1EB-9138-49BA-9B0C-BECD2A3041DC}"/>
                </a:ext>
              </a:extLst>
            </p:cNvPr>
            <p:cNvSpPr/>
            <p:nvPr userDrawn="1"/>
          </p:nvSpPr>
          <p:spPr>
            <a:xfrm>
              <a:off x="12562782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1" name="Rechthoek 299">
              <a:extLst>
                <a:ext uri="{FF2B5EF4-FFF2-40B4-BE49-F238E27FC236}">
                  <a16:creationId xmlns:a16="http://schemas.microsoft.com/office/drawing/2014/main" id="{83D3D8AF-B71B-4CDB-80C2-02C37EB900CC}"/>
                </a:ext>
              </a:extLst>
            </p:cNvPr>
            <p:cNvSpPr/>
            <p:nvPr userDrawn="1"/>
          </p:nvSpPr>
          <p:spPr>
            <a:xfrm>
              <a:off x="12847550" y="2711651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2" name="Ovaal 300">
              <a:extLst>
                <a:ext uri="{FF2B5EF4-FFF2-40B4-BE49-F238E27FC236}">
                  <a16:creationId xmlns:a16="http://schemas.microsoft.com/office/drawing/2014/main" id="{1C411436-5560-4384-BFE5-5F7546AB1722}"/>
                </a:ext>
              </a:extLst>
            </p:cNvPr>
            <p:cNvSpPr/>
            <p:nvPr userDrawn="1"/>
          </p:nvSpPr>
          <p:spPr>
            <a:xfrm>
              <a:off x="12562782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3" name="Rechthoek 301">
              <a:extLst>
                <a:ext uri="{FF2B5EF4-FFF2-40B4-BE49-F238E27FC236}">
                  <a16:creationId xmlns:a16="http://schemas.microsoft.com/office/drawing/2014/main" id="{7CCDA665-A764-449A-B7BD-F4D48582BA82}"/>
                </a:ext>
              </a:extLst>
            </p:cNvPr>
            <p:cNvSpPr/>
            <p:nvPr userDrawn="1"/>
          </p:nvSpPr>
          <p:spPr>
            <a:xfrm>
              <a:off x="12847550" y="3003040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174" name="Ovaal 302">
              <a:extLst>
                <a:ext uri="{FF2B5EF4-FFF2-40B4-BE49-F238E27FC236}">
                  <a16:creationId xmlns:a16="http://schemas.microsoft.com/office/drawing/2014/main" id="{F8B91B30-BBD3-4789-A1EE-0F6D8619F821}"/>
                </a:ext>
              </a:extLst>
            </p:cNvPr>
            <p:cNvSpPr/>
            <p:nvPr userDrawn="1"/>
          </p:nvSpPr>
          <p:spPr>
            <a:xfrm>
              <a:off x="12562782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5" name="Rechthoek 303">
              <a:extLst>
                <a:ext uri="{FF2B5EF4-FFF2-40B4-BE49-F238E27FC236}">
                  <a16:creationId xmlns:a16="http://schemas.microsoft.com/office/drawing/2014/main" id="{22173B8A-8351-4DAA-9751-01D4C361F01B}"/>
                </a:ext>
              </a:extLst>
            </p:cNvPr>
            <p:cNvSpPr/>
            <p:nvPr userDrawn="1"/>
          </p:nvSpPr>
          <p:spPr>
            <a:xfrm>
              <a:off x="12847550" y="3585818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6" name="Ovaal 304">
              <a:extLst>
                <a:ext uri="{FF2B5EF4-FFF2-40B4-BE49-F238E27FC236}">
                  <a16:creationId xmlns:a16="http://schemas.microsoft.com/office/drawing/2014/main" id="{44B51493-DBCD-41A7-88CB-9C2B9DCF8D75}"/>
                </a:ext>
              </a:extLst>
            </p:cNvPr>
            <p:cNvSpPr/>
            <p:nvPr userDrawn="1"/>
          </p:nvSpPr>
          <p:spPr>
            <a:xfrm>
              <a:off x="12562782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7" name="Rechthoek 305">
              <a:extLst>
                <a:ext uri="{FF2B5EF4-FFF2-40B4-BE49-F238E27FC236}">
                  <a16:creationId xmlns:a16="http://schemas.microsoft.com/office/drawing/2014/main" id="{2639E5DA-1275-4BEE-BC2F-2D4079906E7C}"/>
                </a:ext>
              </a:extLst>
            </p:cNvPr>
            <p:cNvSpPr/>
            <p:nvPr userDrawn="1"/>
          </p:nvSpPr>
          <p:spPr>
            <a:xfrm>
              <a:off x="12841135" y="3877207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8" name="Ovaal 306">
              <a:extLst>
                <a:ext uri="{FF2B5EF4-FFF2-40B4-BE49-F238E27FC236}">
                  <a16:creationId xmlns:a16="http://schemas.microsoft.com/office/drawing/2014/main" id="{DF0E520A-BA28-48D3-B406-CBFC68D0954A}"/>
                </a:ext>
              </a:extLst>
            </p:cNvPr>
            <p:cNvSpPr/>
            <p:nvPr userDrawn="1"/>
          </p:nvSpPr>
          <p:spPr>
            <a:xfrm>
              <a:off x="12562782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9" name="Rechthoek 307">
              <a:extLst>
                <a:ext uri="{FF2B5EF4-FFF2-40B4-BE49-F238E27FC236}">
                  <a16:creationId xmlns:a16="http://schemas.microsoft.com/office/drawing/2014/main" id="{CBB29F5C-A477-453A-B4FE-A91A12A353FC}"/>
                </a:ext>
              </a:extLst>
            </p:cNvPr>
            <p:cNvSpPr/>
            <p:nvPr userDrawn="1"/>
          </p:nvSpPr>
          <p:spPr>
            <a:xfrm>
              <a:off x="12847550" y="416859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180" name="Ovaal 308">
              <a:extLst>
                <a:ext uri="{FF2B5EF4-FFF2-40B4-BE49-F238E27FC236}">
                  <a16:creationId xmlns:a16="http://schemas.microsoft.com/office/drawing/2014/main" id="{771A9CDD-6BB8-4E0B-9023-CDFCFF638E51}"/>
                </a:ext>
              </a:extLst>
            </p:cNvPr>
            <p:cNvSpPr/>
            <p:nvPr userDrawn="1"/>
          </p:nvSpPr>
          <p:spPr>
            <a:xfrm>
              <a:off x="12562782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1" name="Rechthoek 309">
              <a:extLst>
                <a:ext uri="{FF2B5EF4-FFF2-40B4-BE49-F238E27FC236}">
                  <a16:creationId xmlns:a16="http://schemas.microsoft.com/office/drawing/2014/main" id="{D6257348-4723-40B6-86C9-90F5470CC1F2}"/>
                </a:ext>
              </a:extLst>
            </p:cNvPr>
            <p:cNvSpPr/>
            <p:nvPr userDrawn="1"/>
          </p:nvSpPr>
          <p:spPr>
            <a:xfrm>
              <a:off x="12847550" y="3294429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184" name="VOORBEELD">
              <a:extLst>
                <a:ext uri="{FF2B5EF4-FFF2-40B4-BE49-F238E27FC236}">
                  <a16:creationId xmlns:a16="http://schemas.microsoft.com/office/drawing/2014/main" id="{BE42D3D8-A2E2-41DE-A31B-D75FA68A8186}"/>
                </a:ext>
              </a:extLst>
            </p:cNvPr>
            <p:cNvGrpSpPr/>
            <p:nvPr userDrawn="1"/>
          </p:nvGrpSpPr>
          <p:grpSpPr>
            <a:xfrm>
              <a:off x="12561794" y="458674"/>
              <a:ext cx="3234311" cy="558875"/>
              <a:chOff x="-3605171" y="458674"/>
              <a:chExt cx="3234311" cy="558875"/>
            </a:xfrm>
          </p:grpSpPr>
          <p:sp>
            <p:nvSpPr>
              <p:cNvPr id="185" name="Rechthoek 313">
                <a:extLst>
                  <a:ext uri="{FF2B5EF4-FFF2-40B4-BE49-F238E27FC236}">
                    <a16:creationId xmlns:a16="http://schemas.microsoft.com/office/drawing/2014/main" id="{5D661062-A541-4BCF-81C5-C047CFF2B2D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6" name="Rechthoek 314">
                <a:extLst>
                  <a:ext uri="{FF2B5EF4-FFF2-40B4-BE49-F238E27FC236}">
                    <a16:creationId xmlns:a16="http://schemas.microsoft.com/office/drawing/2014/main" id="{A05E2CC6-41E9-4B09-BCFD-D0085B54D55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7" name="Groep 315">
                <a:extLst>
                  <a:ext uri="{FF2B5EF4-FFF2-40B4-BE49-F238E27FC236}">
                    <a16:creationId xmlns:a16="http://schemas.microsoft.com/office/drawing/2014/main" id="{20BDE40E-CAE7-400E-AD93-EEBC111963C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8" name="Groep 346">
                  <a:extLst>
                    <a:ext uri="{FF2B5EF4-FFF2-40B4-BE49-F238E27FC236}">
                      <a16:creationId xmlns:a16="http://schemas.microsoft.com/office/drawing/2014/main" id="{9215A77C-30D9-4AD0-AAF4-65C9806D1E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0" name="Rechte verbindingslijn 348">
                    <a:extLst>
                      <a:ext uri="{FF2B5EF4-FFF2-40B4-BE49-F238E27FC236}">
                        <a16:creationId xmlns:a16="http://schemas.microsoft.com/office/drawing/2014/main" id="{FA47956F-E3AE-477F-8795-8BA186D49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349">
                    <a:extLst>
                      <a:ext uri="{FF2B5EF4-FFF2-40B4-BE49-F238E27FC236}">
                        <a16:creationId xmlns:a16="http://schemas.microsoft.com/office/drawing/2014/main" id="{B4D0F427-D424-4BEB-9EB8-A59A9B0638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350">
                    <a:extLst>
                      <a:ext uri="{FF2B5EF4-FFF2-40B4-BE49-F238E27FC236}">
                        <a16:creationId xmlns:a16="http://schemas.microsoft.com/office/drawing/2014/main" id="{D9656CAD-154A-4BE9-B3B6-FC247CF633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351">
                    <a:extLst>
                      <a:ext uri="{FF2B5EF4-FFF2-40B4-BE49-F238E27FC236}">
                        <a16:creationId xmlns:a16="http://schemas.microsoft.com/office/drawing/2014/main" id="{2DAA5133-889C-47CA-A439-111A11DE27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352">
                    <a:extLst>
                      <a:ext uri="{FF2B5EF4-FFF2-40B4-BE49-F238E27FC236}">
                        <a16:creationId xmlns:a16="http://schemas.microsoft.com/office/drawing/2014/main" id="{F1ADEA96-8805-4879-8E19-996D3B44D6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9" name="Pijl: rechts 347">
                  <a:extLst>
                    <a:ext uri="{FF2B5EF4-FFF2-40B4-BE49-F238E27FC236}">
                      <a16:creationId xmlns:a16="http://schemas.microsoft.com/office/drawing/2014/main" id="{92E4CE28-94AA-4514-A4F1-FCB4F15352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8" name="Groep 316">
                <a:extLst>
                  <a:ext uri="{FF2B5EF4-FFF2-40B4-BE49-F238E27FC236}">
                    <a16:creationId xmlns:a16="http://schemas.microsoft.com/office/drawing/2014/main" id="{F6F72218-2C8C-4C37-A857-D2D30B7759E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1" name="Groep 339">
                  <a:extLst>
                    <a:ext uri="{FF2B5EF4-FFF2-40B4-BE49-F238E27FC236}">
                      <a16:creationId xmlns:a16="http://schemas.microsoft.com/office/drawing/2014/main" id="{37A90978-8C41-49E5-BE9B-665F4820D06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3" name="Rechte verbindingslijn 341">
                    <a:extLst>
                      <a:ext uri="{FF2B5EF4-FFF2-40B4-BE49-F238E27FC236}">
                        <a16:creationId xmlns:a16="http://schemas.microsoft.com/office/drawing/2014/main" id="{26BC4181-3801-40FA-B70C-781AFC9451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342">
                    <a:extLst>
                      <a:ext uri="{FF2B5EF4-FFF2-40B4-BE49-F238E27FC236}">
                        <a16:creationId xmlns:a16="http://schemas.microsoft.com/office/drawing/2014/main" id="{87CB9A70-483D-4EBE-9F27-DB95053E26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343">
                    <a:extLst>
                      <a:ext uri="{FF2B5EF4-FFF2-40B4-BE49-F238E27FC236}">
                        <a16:creationId xmlns:a16="http://schemas.microsoft.com/office/drawing/2014/main" id="{4702D9B9-BA2B-4B91-8532-3BE18E3D1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344">
                    <a:extLst>
                      <a:ext uri="{FF2B5EF4-FFF2-40B4-BE49-F238E27FC236}">
                        <a16:creationId xmlns:a16="http://schemas.microsoft.com/office/drawing/2014/main" id="{9DB4EB94-F8B1-4166-9077-6101874672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345">
                    <a:extLst>
                      <a:ext uri="{FF2B5EF4-FFF2-40B4-BE49-F238E27FC236}">
                        <a16:creationId xmlns:a16="http://schemas.microsoft.com/office/drawing/2014/main" id="{25BC0CF5-4748-450B-9D16-2AF60E210D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2" name="Pijl: rechts 340">
                  <a:extLst>
                    <a:ext uri="{FF2B5EF4-FFF2-40B4-BE49-F238E27FC236}">
                      <a16:creationId xmlns:a16="http://schemas.microsoft.com/office/drawing/2014/main" id="{3D74FFAA-E912-4C97-BF1A-A9C8F7F5D7C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9" name="Rechte verbindingslijn 317">
                <a:extLst>
                  <a:ext uri="{FF2B5EF4-FFF2-40B4-BE49-F238E27FC236}">
                    <a16:creationId xmlns:a16="http://schemas.microsoft.com/office/drawing/2014/main" id="{541098FF-2186-4F65-BF77-FC9659D410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0" name="Rechte verbindingslijn 318">
                <a:extLst>
                  <a:ext uri="{FF2B5EF4-FFF2-40B4-BE49-F238E27FC236}">
                    <a16:creationId xmlns:a16="http://schemas.microsoft.com/office/drawing/2014/main" id="{C3AC7AAE-534F-4662-A82D-FDF6AD3FC75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1" name="Rechthoek 319">
                <a:extLst>
                  <a:ext uri="{FF2B5EF4-FFF2-40B4-BE49-F238E27FC236}">
                    <a16:creationId xmlns:a16="http://schemas.microsoft.com/office/drawing/2014/main" id="{738B95FD-A8C3-4F5E-B863-995DD42E006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92" name="Rechthoek 320">
                <a:extLst>
                  <a:ext uri="{FF2B5EF4-FFF2-40B4-BE49-F238E27FC236}">
                    <a16:creationId xmlns:a16="http://schemas.microsoft.com/office/drawing/2014/main" id="{D9CC15C3-C478-4ED9-92E3-2E9DC50CAE8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3" name="Groep 321">
                <a:extLst>
                  <a:ext uri="{FF2B5EF4-FFF2-40B4-BE49-F238E27FC236}">
                    <a16:creationId xmlns:a16="http://schemas.microsoft.com/office/drawing/2014/main" id="{6B6B5A98-EF31-4A88-8912-429900C065B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3" name="Rechthoek 331">
                  <a:extLst>
                    <a:ext uri="{FF2B5EF4-FFF2-40B4-BE49-F238E27FC236}">
                      <a16:creationId xmlns:a16="http://schemas.microsoft.com/office/drawing/2014/main" id="{3A9B053D-4060-4339-8469-9B3AA198FD5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4" name="Groep 332">
                  <a:extLst>
                    <a:ext uri="{FF2B5EF4-FFF2-40B4-BE49-F238E27FC236}">
                      <a16:creationId xmlns:a16="http://schemas.microsoft.com/office/drawing/2014/main" id="{A31E380E-B96E-4C6B-8FEB-B0B4F21D8A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6" name="Rechte verbindingslijn 334">
                    <a:extLst>
                      <a:ext uri="{FF2B5EF4-FFF2-40B4-BE49-F238E27FC236}">
                        <a16:creationId xmlns:a16="http://schemas.microsoft.com/office/drawing/2014/main" id="{8A4B6FC2-E289-4204-9B8C-46DA15C799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335">
                    <a:extLst>
                      <a:ext uri="{FF2B5EF4-FFF2-40B4-BE49-F238E27FC236}">
                        <a16:creationId xmlns:a16="http://schemas.microsoft.com/office/drawing/2014/main" id="{32114795-08FF-4A6D-AC5E-C82A8ADEA0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336">
                    <a:extLst>
                      <a:ext uri="{FF2B5EF4-FFF2-40B4-BE49-F238E27FC236}">
                        <a16:creationId xmlns:a16="http://schemas.microsoft.com/office/drawing/2014/main" id="{6BD3E925-A577-4BE5-86E4-1D1DC719E0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337">
                    <a:extLst>
                      <a:ext uri="{FF2B5EF4-FFF2-40B4-BE49-F238E27FC236}">
                        <a16:creationId xmlns:a16="http://schemas.microsoft.com/office/drawing/2014/main" id="{55A41EB3-6CCB-4429-91D2-398866C318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338">
                    <a:extLst>
                      <a:ext uri="{FF2B5EF4-FFF2-40B4-BE49-F238E27FC236}">
                        <a16:creationId xmlns:a16="http://schemas.microsoft.com/office/drawing/2014/main" id="{D33A64CF-E8C9-4326-BCC9-6B8C85C2ED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5" name="Pijl: rechts 333">
                  <a:extLst>
                    <a:ext uri="{FF2B5EF4-FFF2-40B4-BE49-F238E27FC236}">
                      <a16:creationId xmlns:a16="http://schemas.microsoft.com/office/drawing/2014/main" id="{6ED30993-4FD8-40B4-8681-0EC0C42D8B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322">
                <a:extLst>
                  <a:ext uri="{FF2B5EF4-FFF2-40B4-BE49-F238E27FC236}">
                    <a16:creationId xmlns:a16="http://schemas.microsoft.com/office/drawing/2014/main" id="{B8AA327F-3FEC-42CF-A341-CEA0202359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5" name="Rechthoek 323">
                  <a:extLst>
                    <a:ext uri="{FF2B5EF4-FFF2-40B4-BE49-F238E27FC236}">
                      <a16:creationId xmlns:a16="http://schemas.microsoft.com/office/drawing/2014/main" id="{ADEDDF3C-BBF3-42FC-9E8B-2EA346D1CF5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6" name="Groep 324">
                  <a:extLst>
                    <a:ext uri="{FF2B5EF4-FFF2-40B4-BE49-F238E27FC236}">
                      <a16:creationId xmlns:a16="http://schemas.microsoft.com/office/drawing/2014/main" id="{CC9B6CC7-00E6-44AC-8A98-83DFC47665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8" name="Rechte verbindingslijn 326">
                    <a:extLst>
                      <a:ext uri="{FF2B5EF4-FFF2-40B4-BE49-F238E27FC236}">
                        <a16:creationId xmlns:a16="http://schemas.microsoft.com/office/drawing/2014/main" id="{93533E06-AE12-4690-B534-E4C001A5DD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327">
                    <a:extLst>
                      <a:ext uri="{FF2B5EF4-FFF2-40B4-BE49-F238E27FC236}">
                        <a16:creationId xmlns:a16="http://schemas.microsoft.com/office/drawing/2014/main" id="{ECB0BFC5-9AA3-476E-BFA0-1816C3D083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328">
                    <a:extLst>
                      <a:ext uri="{FF2B5EF4-FFF2-40B4-BE49-F238E27FC236}">
                        <a16:creationId xmlns:a16="http://schemas.microsoft.com/office/drawing/2014/main" id="{06C32383-8B0E-47C1-ABF6-6D6D3E5E77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329">
                    <a:extLst>
                      <a:ext uri="{FF2B5EF4-FFF2-40B4-BE49-F238E27FC236}">
                        <a16:creationId xmlns:a16="http://schemas.microsoft.com/office/drawing/2014/main" id="{F0D04F1F-59B7-443A-8695-E26E8A1E87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330">
                    <a:extLst>
                      <a:ext uri="{FF2B5EF4-FFF2-40B4-BE49-F238E27FC236}">
                        <a16:creationId xmlns:a16="http://schemas.microsoft.com/office/drawing/2014/main" id="{58666081-9783-48F0-850D-5274FB8A14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7" name="Pijl: rechts 325">
                  <a:extLst>
                    <a:ext uri="{FF2B5EF4-FFF2-40B4-BE49-F238E27FC236}">
                      <a16:creationId xmlns:a16="http://schemas.microsoft.com/office/drawing/2014/main" id="{BFB20260-F2B5-476B-84E6-928D3CAD506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6368359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Afbeelding 66">
            <a:extLst>
              <a:ext uri="{FF2B5EF4-FFF2-40B4-BE49-F238E27FC236}">
                <a16:creationId xmlns:a16="http://schemas.microsoft.com/office/drawing/2014/main" id="{DFBA8505-DF78-47CE-BB0C-A2F5D5DB1F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0"/>
            <a:ext cx="6095999" cy="3429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620BBD6F-5D6C-4E9F-AAF2-041594AF0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393917"/>
            <a:ext cx="11412031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10608000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4ECB-8919-40B9-B290-19C7FD9BEBEA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TABLE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4DD6450-2503-4379-9B10-A18F463067D0}"/>
                </a:ext>
              </a:extLst>
            </p:cNvPr>
            <p:cNvSpPr/>
            <p:nvPr userDrawn="1"/>
          </p:nvSpPr>
          <p:spPr>
            <a:xfrm>
              <a:off x="-12032" y="535229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4" name="Tijdelijke aanduiding voor tabel 16">
            <a:extLst>
              <a:ext uri="{FF2B5EF4-FFF2-40B4-BE49-F238E27FC236}">
                <a16:creationId xmlns:a16="http://schemas.microsoft.com/office/drawing/2014/main" id="{783C5D02-AFBE-4804-A52D-40B54C0A8A8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92001" y="1650647"/>
            <a:ext cx="10608000" cy="3698531"/>
          </a:xfrm>
          <a:solidFill>
            <a:schemeClr val="bg1">
              <a:lumMod val="95000"/>
            </a:schemeClr>
          </a:solidFill>
        </p:spPr>
        <p:txBody>
          <a:bodyPr tIns="12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table</a:t>
            </a:r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DA57A924-6E62-4807-AD62-5D273C423B5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61" name="Vrije vorm: vorm 60">
              <a:extLst>
                <a:ext uri="{FF2B5EF4-FFF2-40B4-BE49-F238E27FC236}">
                  <a16:creationId xmlns:a16="http://schemas.microsoft.com/office/drawing/2014/main" id="{D1638B18-5CE3-4709-A042-90194D444B4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2" name="Vrije vorm: vorm 61">
              <a:extLst>
                <a:ext uri="{FF2B5EF4-FFF2-40B4-BE49-F238E27FC236}">
                  <a16:creationId xmlns:a16="http://schemas.microsoft.com/office/drawing/2014/main" id="{3990F151-8D16-455F-B89C-8A69FE356619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3" name="Vrije vorm: vorm 62">
              <a:extLst>
                <a:ext uri="{FF2B5EF4-FFF2-40B4-BE49-F238E27FC236}">
                  <a16:creationId xmlns:a16="http://schemas.microsoft.com/office/drawing/2014/main" id="{989E545D-E621-4E7C-9803-A0FA9D9BAC9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4" name="Vrije vorm: vorm 63">
              <a:extLst>
                <a:ext uri="{FF2B5EF4-FFF2-40B4-BE49-F238E27FC236}">
                  <a16:creationId xmlns:a16="http://schemas.microsoft.com/office/drawing/2014/main" id="{B42B8716-A5C7-4CEF-A86A-5E030F15EC8D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5" name="Vrije vorm: vorm 64">
              <a:extLst>
                <a:ext uri="{FF2B5EF4-FFF2-40B4-BE49-F238E27FC236}">
                  <a16:creationId xmlns:a16="http://schemas.microsoft.com/office/drawing/2014/main" id="{08C40218-0547-4CAF-B7C3-934010638A46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6" name="Vrije vorm: vorm 65">
              <a:extLst>
                <a:ext uri="{FF2B5EF4-FFF2-40B4-BE49-F238E27FC236}">
                  <a16:creationId xmlns:a16="http://schemas.microsoft.com/office/drawing/2014/main" id="{74DE9686-D3C8-46DC-B874-F1CDFEC01665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68" name="INSTRUCTION">
            <a:extLst>
              <a:ext uri="{FF2B5EF4-FFF2-40B4-BE49-F238E27FC236}">
                <a16:creationId xmlns:a16="http://schemas.microsoft.com/office/drawing/2014/main" id="{7B4453E4-4A75-4D0F-8C6B-CD221D5A70C6}"/>
              </a:ext>
            </a:extLst>
          </p:cNvPr>
          <p:cNvGrpSpPr/>
          <p:nvPr userDrawn="1"/>
        </p:nvGrpSpPr>
        <p:grpSpPr>
          <a:xfrm>
            <a:off x="12377867" y="2"/>
            <a:ext cx="3593091" cy="3316404"/>
            <a:chOff x="-3786165" y="2"/>
            <a:chExt cx="3593091" cy="3316404"/>
          </a:xfrm>
        </p:grpSpPr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4A8518D4-CADD-4534-8012-99F5D03C69BA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71" name="Ovaal 70">
              <a:extLst>
                <a:ext uri="{FF2B5EF4-FFF2-40B4-BE49-F238E27FC236}">
                  <a16:creationId xmlns:a16="http://schemas.microsoft.com/office/drawing/2014/main" id="{99E30212-4B8D-48CE-BF54-E7CF6D4C8BC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2BA7974D-3CC1-4604-8D5D-AE991B7995D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9B4E18C4-924B-4D96-93A6-977D7BBAAA4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60735ECA-E654-458B-A467-8097906688EC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F008EBD2-5387-48D2-B148-EA7BC4B20DF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90" name="Rechthoek 89">
                <a:extLst>
                  <a:ext uri="{FF2B5EF4-FFF2-40B4-BE49-F238E27FC236}">
                    <a16:creationId xmlns:a16="http://schemas.microsoft.com/office/drawing/2014/main" id="{1C04809F-1113-462A-AE5D-2117558A7C2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17DA9873-8904-4CEF-B6D5-91B42672353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2" name="Gelijkbenige driehoek 91">
                <a:extLst>
                  <a:ext uri="{FF2B5EF4-FFF2-40B4-BE49-F238E27FC236}">
                    <a16:creationId xmlns:a16="http://schemas.microsoft.com/office/drawing/2014/main" id="{B9925588-0CB9-49A6-B97F-14210B1208D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66EE1565-17AD-424E-AC31-73DBE2B0B515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6C941ABC-5172-4ED1-9224-4CF9EB8F29B8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78" name="Tabel icoon">
              <a:extLst>
                <a:ext uri="{FF2B5EF4-FFF2-40B4-BE49-F238E27FC236}">
                  <a16:creationId xmlns:a16="http://schemas.microsoft.com/office/drawing/2014/main" id="{6DB9D38E-5185-4ECA-A5AE-668D4D799F7B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618CAE7C-3117-4185-97E0-5AB327AE42EF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7FAAC4E3-337D-40E9-9B9E-1642DD234936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4" name="Rechte verbindingslijn 83">
                <a:extLst>
                  <a:ext uri="{FF2B5EF4-FFF2-40B4-BE49-F238E27FC236}">
                    <a16:creationId xmlns:a16="http://schemas.microsoft.com/office/drawing/2014/main" id="{06FFF9FE-852B-4767-BACD-97A081FB60A8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Rechte verbindingslijn 84">
                <a:extLst>
                  <a:ext uri="{FF2B5EF4-FFF2-40B4-BE49-F238E27FC236}">
                    <a16:creationId xmlns:a16="http://schemas.microsoft.com/office/drawing/2014/main" id="{E0896A3C-EE03-4C10-B97B-0023281AC6FC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Rechte verbindingslijn 85">
                <a:extLst>
                  <a:ext uri="{FF2B5EF4-FFF2-40B4-BE49-F238E27FC236}">
                    <a16:creationId xmlns:a16="http://schemas.microsoft.com/office/drawing/2014/main" id="{6B909534-3E48-46FE-8789-9E6F05E679AD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Rechte verbindingslijn 86">
                <a:extLst>
                  <a:ext uri="{FF2B5EF4-FFF2-40B4-BE49-F238E27FC236}">
                    <a16:creationId xmlns:a16="http://schemas.microsoft.com/office/drawing/2014/main" id="{9D5BD90A-8267-4483-9120-D5012D120E51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Rechte verbindingslijn 87">
                <a:extLst>
                  <a:ext uri="{FF2B5EF4-FFF2-40B4-BE49-F238E27FC236}">
                    <a16:creationId xmlns:a16="http://schemas.microsoft.com/office/drawing/2014/main" id="{ACD31F23-B044-4F58-B58F-AF6D38358141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B2FCA03A-22F0-4597-9264-0C137DA3C3D8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9470201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D65AB19-CC93-4171-94E7-B7D7CA9A44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37" y="4670205"/>
            <a:ext cx="2876763" cy="21354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446DAD-51A8-4572-AB55-A6F0404CD1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Place title here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42C85A-241B-432F-A23F-F981C944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November 26, 2021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F177BA2-9D7F-40B2-AAF1-7A3FAE61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7E716-A764-41A5-A2EC-D8D1225E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34903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C2EE811-1634-4CA4-A459-23BA28583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2AF60B2-CDDC-414C-A49F-32B399EFC9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-12032" y="1"/>
            <a:ext cx="12204032" cy="4997743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032" y="0"/>
            <a:ext cx="12204032" cy="4997744"/>
          </a:xfrm>
          <a:solidFill>
            <a:schemeClr val="bg1">
              <a:lumMod val="95000"/>
            </a:schemeClr>
          </a:solidFill>
        </p:spPr>
        <p:txBody>
          <a:bodyPr lIns="1008000" tIns="720000" rIns="1008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519" y="2265935"/>
            <a:ext cx="7334962" cy="347924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30535" y="3643952"/>
            <a:ext cx="6536945" cy="1190870"/>
          </a:xfrm>
        </p:spPr>
        <p:txBody>
          <a:bodyPr vert="horz" anchor="b"/>
          <a:lstStyle>
            <a:lvl1pPr marL="0" indent="0">
              <a:lnSpc>
                <a:spcPct val="90000"/>
              </a:lnSpc>
              <a:buNone/>
              <a:defRPr sz="42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  <a:br>
              <a:rPr lang="en-GB" noProof="0" dirty="0"/>
            </a:br>
            <a:r>
              <a:rPr lang="en-GB" noProof="0" dirty="0"/>
              <a:t>(Max. of two sentences)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ED64-F26E-43C4-949D-A404A5F964A4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CHAPTER SLIDE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4461038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9016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4998877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830535" y="2645024"/>
            <a:ext cx="868008" cy="719401"/>
          </a:xfrm>
        </p:spPr>
        <p:txBody>
          <a:bodyPr vert="horz" anchor="b"/>
          <a:lstStyle>
            <a:lvl1pPr marL="0" indent="0"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2830535" y="4976896"/>
            <a:ext cx="6537600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33A13E06-FFA4-4B12-8191-34DB1F31095E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2830535" y="5100027"/>
            <a:ext cx="6536945" cy="277951"/>
          </a:xfrm>
        </p:spPr>
        <p:txBody>
          <a:bodyPr vert="horz"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subtitle here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48865333-92FF-48AC-828D-1F5E88D094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EBA3636-028E-4A9E-A5AD-EB0BEF62A3E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CC19A5C5-DC2F-4011-A606-D126F8134363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0F932331-25F9-4C38-BFD4-F58ECC4235E8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6C781706-2B8E-4223-8CEF-B7DB5A63A0B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66B0FDAF-3707-4867-B047-C986C6D9450D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Vrije vorm: vorm 35">
              <a:extLst>
                <a:ext uri="{FF2B5EF4-FFF2-40B4-BE49-F238E27FC236}">
                  <a16:creationId xmlns:a16="http://schemas.microsoft.com/office/drawing/2014/main" id="{B75126A7-56FA-4FC6-A461-2C0BC9E5634A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532826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/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EFDC-782B-1D4A-9336-33F5D9CD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514A-3228-F947-A551-AE734351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5670246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AD3C8DF-8526-4FA6-9EA1-9DCC7C828D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C325-256A-4B42-B6E4-7D26C8FDB962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421D5D2B-4FAA-4304-8C9C-82BC19A2F2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99" name="Vrije vorm: vorm 98">
              <a:extLst>
                <a:ext uri="{FF2B5EF4-FFF2-40B4-BE49-F238E27FC236}">
                  <a16:creationId xmlns:a16="http://schemas.microsoft.com/office/drawing/2014/main" id="{01AEFA3B-71E0-4523-8209-5AE70E09359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FCD40DA1-B97A-44DB-806B-DF20072DCDE0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166CA8B-A314-4FF7-874D-911E7B27E4B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BC0BD006-E1C4-4ABE-A544-30AD01D5338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1E713BB2-1E64-42D3-9239-CCE5F0A09942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BAD78881-F04F-49EE-AA23-E98B83C6517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2902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7B9E42D2-103A-4564-948C-7054B6E5C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Tijdelijke aanduiding voor tekst 20">
            <a:extLst>
              <a:ext uri="{FF2B5EF4-FFF2-40B4-BE49-F238E27FC236}">
                <a16:creationId xmlns:a16="http://schemas.microsoft.com/office/drawing/2014/main" id="{CB90CF4F-6F9C-432B-B11F-C67CA1A070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6000" y="398127"/>
            <a:ext cx="7451019" cy="535343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5999" y="398127"/>
            <a:ext cx="7451019" cy="5353434"/>
          </a:xfrm>
          <a:solidFill>
            <a:schemeClr val="bg1">
              <a:lumMod val="95000"/>
            </a:schemeClr>
          </a:solidFill>
        </p:spPr>
        <p:txBody>
          <a:bodyPr lIns="900000" tIns="1800000" rIns="90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50024" y="1650648"/>
            <a:ext cx="4745976" cy="373027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19738" y="792000"/>
            <a:ext cx="2780261" cy="4165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416335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E88A-B9E0-4B9D-A19C-68E60FF8521A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AGENDA 5x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3929772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654903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3C261DD-E11A-44F4-8C87-D69F9D177F2C}"/>
                </a:ext>
              </a:extLst>
            </p:cNvPr>
            <p:cNvSpPr/>
            <p:nvPr userDrawn="1"/>
          </p:nvSpPr>
          <p:spPr>
            <a:xfrm>
              <a:off x="0" y="538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502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FEA7E7B2-D259-4175-BF2E-E53F44D38EC0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8416335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840FC4CE-C1DC-46EF-A720-64528B7E17DC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8416335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8BEF4211-7266-495A-A84E-E2D024E165A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416335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879052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B0DFA283-227C-4C0A-B165-6E09A2A5976B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7879052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2A3EFE7A-E03E-46AF-9D17-153478FB0AD1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7879052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AAF61698-18AF-4093-B93F-7C8E126A8DBB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7879052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09926D9B-1DB9-4694-BAEE-FEB9E0482734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8416335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6FB26119-AB11-4CB0-B298-B06222A15049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8416335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194CDE03-E402-4D30-93C6-6C6A41A4E705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8416335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8416335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30DA754-C25C-4D0B-B912-1341B75A3D29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8416335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4D105B89-E6A7-4B2B-9DA3-1AA66E49E1C0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7879052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723D71E5-7671-4C89-8942-1C3CD3BE8D07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8416335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1FE3436A-28BC-4EF6-A3B6-DAEC7FA0CDF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981744FD-9C85-4AE8-9525-88DAD9009A1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2DCAE771-2796-4A0A-80B5-58008C324E6A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4" name="Vrije vorm: vorm 123">
              <a:extLst>
                <a:ext uri="{FF2B5EF4-FFF2-40B4-BE49-F238E27FC236}">
                  <a16:creationId xmlns:a16="http://schemas.microsoft.com/office/drawing/2014/main" id="{5D015FFA-E776-4A53-9B57-F7C4CCF79E1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5" name="Vrije vorm: vorm 124">
              <a:extLst>
                <a:ext uri="{FF2B5EF4-FFF2-40B4-BE49-F238E27FC236}">
                  <a16:creationId xmlns:a16="http://schemas.microsoft.com/office/drawing/2014/main" id="{C48F0740-AD4E-4B5D-A94D-DD96654C788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6" name="Vrije vorm: vorm 125">
              <a:extLst>
                <a:ext uri="{FF2B5EF4-FFF2-40B4-BE49-F238E27FC236}">
                  <a16:creationId xmlns:a16="http://schemas.microsoft.com/office/drawing/2014/main" id="{125BEA8A-F4C6-4AB7-BE91-4FBB44A1FF0A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96" name="Vrije vorm: vorm 195">
              <a:extLst>
                <a:ext uri="{FF2B5EF4-FFF2-40B4-BE49-F238E27FC236}">
                  <a16:creationId xmlns:a16="http://schemas.microsoft.com/office/drawing/2014/main" id="{29CB9946-04BF-4BD0-BF83-496031350549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FEE7B9A2-B686-41B7-AA6D-792CAEE43DBD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F431CC1F-A3BE-40BA-A890-DB65F533FC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491904DB-2EC0-4F27-A0C0-B8B87D3DE7B9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33018A33-8151-4667-A584-B4C1167C37C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90ED27AC-B4AD-48F7-8C88-E06E8122CC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44A85790-4B78-412A-AADC-3E38D832F04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56" name="Rechthoek 255">
                <a:extLst>
                  <a:ext uri="{FF2B5EF4-FFF2-40B4-BE49-F238E27FC236}">
                    <a16:creationId xmlns:a16="http://schemas.microsoft.com/office/drawing/2014/main" id="{B6FB3CC3-F71B-46E8-8A2C-548600C0152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57AE5811-609C-4C76-8ABD-2D5B659C06D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Vrije vorm: vorm 257">
                <a:extLst>
                  <a:ext uri="{FF2B5EF4-FFF2-40B4-BE49-F238E27FC236}">
                    <a16:creationId xmlns:a16="http://schemas.microsoft.com/office/drawing/2014/main" id="{2EF0167C-EB40-456B-818C-3D55A9C8FFB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9" name="Rechthoek: afgeronde hoeken 258">
                <a:extLst>
                  <a:ext uri="{FF2B5EF4-FFF2-40B4-BE49-F238E27FC236}">
                    <a16:creationId xmlns:a16="http://schemas.microsoft.com/office/drawing/2014/main" id="{8E1EA39A-C6E1-4227-AC47-F5006F365CD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0" name="Rechte verbindingslijn 259">
                <a:extLst>
                  <a:ext uri="{FF2B5EF4-FFF2-40B4-BE49-F238E27FC236}">
                    <a16:creationId xmlns:a16="http://schemas.microsoft.com/office/drawing/2014/main" id="{EE2BC39E-5A27-4C8A-8E21-361B65874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1" name="Rechte verbindingslijn 260">
                <a:extLst>
                  <a:ext uri="{FF2B5EF4-FFF2-40B4-BE49-F238E27FC236}">
                    <a16:creationId xmlns:a16="http://schemas.microsoft.com/office/drawing/2014/main" id="{0A09AFD9-D88E-47A2-A0B0-A0BB9CD8BD14}"/>
                  </a:ext>
                </a:extLst>
              </p:cNvPr>
              <p:cNvCxnSpPr>
                <a:cxnSpLocks/>
                <a:stCxn id="25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CDAF8EF3-CDFF-402A-9F05-43A95B6169D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097CFA37-B761-4E4B-AF7E-9CE56BC7F3A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8BEE83A8-6F6C-452D-A645-B0D653D58E1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53" name="Rechthoek 252">
                <a:extLst>
                  <a:ext uri="{FF2B5EF4-FFF2-40B4-BE49-F238E27FC236}">
                    <a16:creationId xmlns:a16="http://schemas.microsoft.com/office/drawing/2014/main" id="{41CC8821-8619-4720-9354-07252198F4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54" name="Rechte verbindingslijn 253">
                <a:extLst>
                  <a:ext uri="{FF2B5EF4-FFF2-40B4-BE49-F238E27FC236}">
                    <a16:creationId xmlns:a16="http://schemas.microsoft.com/office/drawing/2014/main" id="{12BA14BF-196E-4D38-A2C6-0DF639A92B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55" name="Gelijkbenige driehoek 254">
                <a:extLst>
                  <a:ext uri="{FF2B5EF4-FFF2-40B4-BE49-F238E27FC236}">
                    <a16:creationId xmlns:a16="http://schemas.microsoft.com/office/drawing/2014/main" id="{E1B3FD6F-91A5-4D62-A956-B804F4A4FE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8D9B723D-EC20-4E8E-958C-7F93C95520C1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16454FB-28C2-4883-B295-6961368E2BA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8" name="ICOON_info">
              <a:extLst>
                <a:ext uri="{FF2B5EF4-FFF2-40B4-BE49-F238E27FC236}">
                  <a16:creationId xmlns:a16="http://schemas.microsoft.com/office/drawing/2014/main" id="{8FE8022A-0B07-466E-B9C6-D0AC7A65F084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51" name="Ovaal 250">
                <a:extLst>
                  <a:ext uri="{FF2B5EF4-FFF2-40B4-BE49-F238E27FC236}">
                    <a16:creationId xmlns:a16="http://schemas.microsoft.com/office/drawing/2014/main" id="{2398FC8E-847B-45E8-B156-BE9D9AAD17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Graphic 163" descr="Informatie">
                <a:extLst>
                  <a:ext uri="{FF2B5EF4-FFF2-40B4-BE49-F238E27FC236}">
                    <a16:creationId xmlns:a16="http://schemas.microsoft.com/office/drawing/2014/main" id="{3EFDFB81-8AF1-4E46-A5D0-653309C6BA6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E1B937F6-3938-47C5-B34C-942569205C29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F561512-813D-41C1-86E1-923A65F0E8D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3EF9253-01A0-4535-A9E7-4F3CCC76BDF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04F13D89-1EF6-496A-900D-C0CAFAF69A9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8" name="Groep 237">
                  <a:extLst>
                    <a:ext uri="{FF2B5EF4-FFF2-40B4-BE49-F238E27FC236}">
                      <a16:creationId xmlns:a16="http://schemas.microsoft.com/office/drawing/2014/main" id="{6FB5924E-A714-4D3F-BCFA-1930F44FA5E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45" name="Groep 244">
                    <a:extLst>
                      <a:ext uri="{FF2B5EF4-FFF2-40B4-BE49-F238E27FC236}">
                        <a16:creationId xmlns:a16="http://schemas.microsoft.com/office/drawing/2014/main" id="{76E2DBBC-13A5-4DE2-8768-4ED671394D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8" name="Rechthoek 247">
                      <a:extLst>
                        <a:ext uri="{FF2B5EF4-FFF2-40B4-BE49-F238E27FC236}">
                          <a16:creationId xmlns:a16="http://schemas.microsoft.com/office/drawing/2014/main" id="{AF2BFA95-5506-4F9C-B6E9-C2A067F878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9" name="Rechthoek 248">
                      <a:extLst>
                        <a:ext uri="{FF2B5EF4-FFF2-40B4-BE49-F238E27FC236}">
                          <a16:creationId xmlns:a16="http://schemas.microsoft.com/office/drawing/2014/main" id="{6D3A8A62-DA29-48E2-AEBB-73C5153DDB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0" name="Ovaal 249">
                      <a:extLst>
                        <a:ext uri="{FF2B5EF4-FFF2-40B4-BE49-F238E27FC236}">
                          <a16:creationId xmlns:a16="http://schemas.microsoft.com/office/drawing/2014/main" id="{36A97E60-2C48-4766-8EFA-1BC4B15A51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6" name="Afbeelding 245">
                    <a:extLst>
                      <a:ext uri="{FF2B5EF4-FFF2-40B4-BE49-F238E27FC236}">
                        <a16:creationId xmlns:a16="http://schemas.microsoft.com/office/drawing/2014/main" id="{78325720-689E-42EE-9C05-DD89870877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7" name="Afbeelding 246">
                    <a:extLst>
                      <a:ext uri="{FF2B5EF4-FFF2-40B4-BE49-F238E27FC236}">
                        <a16:creationId xmlns:a16="http://schemas.microsoft.com/office/drawing/2014/main" id="{B5333B69-CDE7-4004-B0A7-36A9913FD22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03321441-C203-4AD4-B2CA-7570A74D186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3" name="Rechthoek 242">
                    <a:extLst>
                      <a:ext uri="{FF2B5EF4-FFF2-40B4-BE49-F238E27FC236}">
                        <a16:creationId xmlns:a16="http://schemas.microsoft.com/office/drawing/2014/main" id="{4EC778C0-BB35-4A8C-B164-0332AB2507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Rechthoek 243">
                    <a:extLst>
                      <a:ext uri="{FF2B5EF4-FFF2-40B4-BE49-F238E27FC236}">
                        <a16:creationId xmlns:a16="http://schemas.microsoft.com/office/drawing/2014/main" id="{3067F1C8-C225-4D6E-8E4B-598F81A60DC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40" name="Groep 239">
                  <a:extLst>
                    <a:ext uri="{FF2B5EF4-FFF2-40B4-BE49-F238E27FC236}">
                      <a16:creationId xmlns:a16="http://schemas.microsoft.com/office/drawing/2014/main" id="{E382ED7B-A9B1-44F2-BADA-8FA369588AA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1" name="Rechthoek 240">
                    <a:extLst>
                      <a:ext uri="{FF2B5EF4-FFF2-40B4-BE49-F238E27FC236}">
                        <a16:creationId xmlns:a16="http://schemas.microsoft.com/office/drawing/2014/main" id="{C9593969-D55B-47C3-AFC5-41D19DA64A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241">
                    <a:extLst>
                      <a:ext uri="{FF2B5EF4-FFF2-40B4-BE49-F238E27FC236}">
                        <a16:creationId xmlns:a16="http://schemas.microsoft.com/office/drawing/2014/main" id="{F6608664-84BB-4652-B6AA-0FD61AC8D9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FFDD4D40-600B-4E1E-97AF-1E778D439C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7" name="Gelijkbenige driehoek 236">
                <a:extLst>
                  <a:ext uri="{FF2B5EF4-FFF2-40B4-BE49-F238E27FC236}">
                    <a16:creationId xmlns:a16="http://schemas.microsoft.com/office/drawing/2014/main" id="{889B40EE-FA82-4CF9-AE3E-221520BE3D9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217AA6EC-CCFA-486D-B4AF-3BA4DEC2505C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EF85C595-7377-4CFD-A136-A6EE116D1E85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753E1DF6-39E6-4C41-B1EE-8DFA494A7A7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2F4D5310-FFF9-4774-9D7A-F68AE3E7C8D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6" name="Groep 215">
                <a:extLst>
                  <a:ext uri="{FF2B5EF4-FFF2-40B4-BE49-F238E27FC236}">
                    <a16:creationId xmlns:a16="http://schemas.microsoft.com/office/drawing/2014/main" id="{736220DB-5E07-4E58-8A16-34413697272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29" name="Rechthoek: afgeronde hoeken 228">
                  <a:extLst>
                    <a:ext uri="{FF2B5EF4-FFF2-40B4-BE49-F238E27FC236}">
                      <a16:creationId xmlns:a16="http://schemas.microsoft.com/office/drawing/2014/main" id="{F4AE489D-16BD-46FE-852A-94B4AFE9723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95513566-AB0A-4042-9F3D-68F75803A0B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B33F6E38-C64A-409F-BA37-F3C63852E13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2" name="Rechthoek 231">
                  <a:extLst>
                    <a:ext uri="{FF2B5EF4-FFF2-40B4-BE49-F238E27FC236}">
                      <a16:creationId xmlns:a16="http://schemas.microsoft.com/office/drawing/2014/main" id="{947143D9-2CD1-4D69-B1D1-6420CFF49A1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3" name="Rechthoek 232">
                  <a:extLst>
                    <a:ext uri="{FF2B5EF4-FFF2-40B4-BE49-F238E27FC236}">
                      <a16:creationId xmlns:a16="http://schemas.microsoft.com/office/drawing/2014/main" id="{47ABD391-329D-4373-BB7A-F2401352CB9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4" name="Rechthoek 233">
                  <a:extLst>
                    <a:ext uri="{FF2B5EF4-FFF2-40B4-BE49-F238E27FC236}">
                      <a16:creationId xmlns:a16="http://schemas.microsoft.com/office/drawing/2014/main" id="{FDC628E0-EE9B-49B8-BF59-91FAF063AF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D1552EF5-E7F7-4FAE-A2BD-285CD582822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448DF239-8CDA-4823-B8C9-BC595D5C65D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23" name="Rechthoek: afgeronde hoeken 222">
                    <a:extLst>
                      <a:ext uri="{FF2B5EF4-FFF2-40B4-BE49-F238E27FC236}">
                        <a16:creationId xmlns:a16="http://schemas.microsoft.com/office/drawing/2014/main" id="{5EB4DF6B-42A1-460A-A203-637D1CCC83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BDF6600F-4956-4930-9207-AA8EAD114B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C6587B07-889B-4014-B573-786CAC60A3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B85BC901-E684-4047-AE85-0261945EB7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C3ACC8C7-3D40-4A15-8878-D6D3260E3B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5947D05E-205D-40CD-B81C-D656BD363D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22" name="Boog 221">
                  <a:extLst>
                    <a:ext uri="{FF2B5EF4-FFF2-40B4-BE49-F238E27FC236}">
                      <a16:creationId xmlns:a16="http://schemas.microsoft.com/office/drawing/2014/main" id="{5D90F652-BBFD-411B-A869-37BF779722B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5A313A36-DEE5-41A9-B8DF-98CE0DB5421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19" name="Tekstvak 218">
                <a:extLst>
                  <a:ext uri="{FF2B5EF4-FFF2-40B4-BE49-F238E27FC236}">
                    <a16:creationId xmlns:a16="http://schemas.microsoft.com/office/drawing/2014/main" id="{FFC88F6D-1205-46DE-8F3F-26303932BE0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20" name="Vrije vorm: vorm 219">
                <a:extLst>
                  <a:ext uri="{FF2B5EF4-FFF2-40B4-BE49-F238E27FC236}">
                    <a16:creationId xmlns:a16="http://schemas.microsoft.com/office/drawing/2014/main" id="{9E1D8868-652B-4445-B35D-3ABF71D3AB9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4189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7B9E42D2-103A-4564-948C-7054B6E5C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Tijdelijke aanduiding voor tekst 20">
            <a:extLst>
              <a:ext uri="{FF2B5EF4-FFF2-40B4-BE49-F238E27FC236}">
                <a16:creationId xmlns:a16="http://schemas.microsoft.com/office/drawing/2014/main" id="{CB90CF4F-6F9C-432B-B11F-C67CA1A070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6000" y="398127"/>
            <a:ext cx="4325772" cy="535343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000" y="397893"/>
            <a:ext cx="4325772" cy="5353434"/>
          </a:xfrm>
          <a:solidFill>
            <a:schemeClr val="bg1">
              <a:lumMod val="95000"/>
            </a:schemeClr>
          </a:solidFill>
        </p:spPr>
        <p:txBody>
          <a:bodyPr lIns="900000" tIns="1800000" rIns="90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9772" y="1650648"/>
            <a:ext cx="7866228" cy="373027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772" y="792000"/>
            <a:ext cx="5886228" cy="4165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63055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E88A-B9E0-4B9D-A19C-68E60FF8521A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AGENDA 10x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3929772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654903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3C261DD-E11A-44F4-8C87-D69F9D177F2C}"/>
                </a:ext>
              </a:extLst>
            </p:cNvPr>
            <p:cNvSpPr/>
            <p:nvPr userDrawn="1"/>
          </p:nvSpPr>
          <p:spPr>
            <a:xfrm>
              <a:off x="0" y="538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502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FEA7E7B2-D259-4175-BF2E-E53F44D38EC0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863055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840FC4CE-C1DC-46EF-A720-64528B7E17DC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863055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8BEF4211-7266-495A-A84E-E2D024E165A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4863055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325772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B0DFA283-227C-4C0A-B165-6E09A2A5976B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4325772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2A3EFE7A-E03E-46AF-9D17-153478FB0AD1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4325772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AAF61698-18AF-4093-B93F-7C8E126A8DBB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4325772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09926D9B-1DB9-4694-BAEE-FEB9E0482734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4863055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6FB26119-AB11-4CB0-B298-B06222A15049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4863055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194CDE03-E402-4D30-93C6-6C6A41A4E705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4863055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4863055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30DA754-C25C-4D0B-B912-1341B75A3D29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4863055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4D105B89-E6A7-4B2B-9DA3-1AA66E49E1C0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4325772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723D71E5-7671-4C89-8942-1C3CD3BE8D07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4863055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196A0AEE-D19B-4A21-B6FA-763DEAE90E7A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802009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F530B93C-C845-4533-B8E6-BB0F940E4FE3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8802009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5" name="Tijdelijke aanduiding voor verticale tekst 2">
            <a:extLst>
              <a:ext uri="{FF2B5EF4-FFF2-40B4-BE49-F238E27FC236}">
                <a16:creationId xmlns:a16="http://schemas.microsoft.com/office/drawing/2014/main" id="{4CD4C08E-54F1-465A-B8B4-656C24D14ACB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8802009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6" name="Tijdelijke aanduiding voor verticale tekst 2">
            <a:extLst>
              <a:ext uri="{FF2B5EF4-FFF2-40B4-BE49-F238E27FC236}">
                <a16:creationId xmlns:a16="http://schemas.microsoft.com/office/drawing/2014/main" id="{F5ACD2F4-F1A1-4CB7-9376-AC02A0002E0C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8802009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7" name="Tijdelijke aanduiding voor verticale tekst 2">
            <a:extLst>
              <a:ext uri="{FF2B5EF4-FFF2-40B4-BE49-F238E27FC236}">
                <a16:creationId xmlns:a16="http://schemas.microsoft.com/office/drawing/2014/main" id="{05A5C941-1285-4F60-AEB8-010BD5A0385C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8264726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148" name="Tijdelijke aanduiding voor verticale tekst 2">
            <a:extLst>
              <a:ext uri="{FF2B5EF4-FFF2-40B4-BE49-F238E27FC236}">
                <a16:creationId xmlns:a16="http://schemas.microsoft.com/office/drawing/2014/main" id="{DEAE2288-0F20-4033-9216-FB818D41DDD9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8264726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1" name="Tijdelijke aanduiding voor verticale tekst 2">
            <a:extLst>
              <a:ext uri="{FF2B5EF4-FFF2-40B4-BE49-F238E27FC236}">
                <a16:creationId xmlns:a16="http://schemas.microsoft.com/office/drawing/2014/main" id="{96A0EAF6-1EF6-4F34-90B0-C3FE9F2E268A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>
            <a:off x="8802009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B1A3FBF2-EEDA-4BDC-AE8E-7B9A3B8AE51E}"/>
              </a:ext>
            </a:extLst>
          </p:cNvPr>
          <p:cNvSpPr>
            <a:spLocks noGrp="1"/>
          </p:cNvSpPr>
          <p:nvPr>
            <p:ph type="body" orient="vert" idx="51" hasCustomPrompt="1"/>
          </p:nvPr>
        </p:nvSpPr>
        <p:spPr>
          <a:xfrm>
            <a:off x="8802009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3" name="Tijdelijke aanduiding voor verticale tekst 2">
            <a:extLst>
              <a:ext uri="{FF2B5EF4-FFF2-40B4-BE49-F238E27FC236}">
                <a16:creationId xmlns:a16="http://schemas.microsoft.com/office/drawing/2014/main" id="{B5CBB884-EC89-4C20-98DE-9BFEC8339762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8802009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4" name="Tijdelijke aanduiding voor verticale tekst 2">
            <a:extLst>
              <a:ext uri="{FF2B5EF4-FFF2-40B4-BE49-F238E27FC236}">
                <a16:creationId xmlns:a16="http://schemas.microsoft.com/office/drawing/2014/main" id="{557EF7BA-AD4C-44FA-A306-58B0E65184E5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8802009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5" name="Tijdelijke aanduiding voor verticale tekst 2">
            <a:extLst>
              <a:ext uri="{FF2B5EF4-FFF2-40B4-BE49-F238E27FC236}">
                <a16:creationId xmlns:a16="http://schemas.microsoft.com/office/drawing/2014/main" id="{111B65F6-BF40-4BCC-8BE6-442220CAEF46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>
            <a:off x="8802009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56" name="Tijdelijke aanduiding voor verticale tekst 2">
            <a:extLst>
              <a:ext uri="{FF2B5EF4-FFF2-40B4-BE49-F238E27FC236}">
                <a16:creationId xmlns:a16="http://schemas.microsoft.com/office/drawing/2014/main" id="{3A8AD4BE-A018-467B-B322-FFA7C36C7929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>
            <a:off x="8264726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7" name="Tijdelijke aanduiding voor verticale tekst 2">
            <a:extLst>
              <a:ext uri="{FF2B5EF4-FFF2-40B4-BE49-F238E27FC236}">
                <a16:creationId xmlns:a16="http://schemas.microsoft.com/office/drawing/2014/main" id="{43633362-7B5A-448A-85F7-5F1CB21484F9}"/>
              </a:ext>
            </a:extLst>
          </p:cNvPr>
          <p:cNvSpPr>
            <a:spLocks noGrp="1"/>
          </p:cNvSpPr>
          <p:nvPr>
            <p:ph type="body" orient="vert" idx="56" hasCustomPrompt="1"/>
          </p:nvPr>
        </p:nvSpPr>
        <p:spPr>
          <a:xfrm>
            <a:off x="8802009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1FE3436A-28BC-4EF6-A3B6-DAEC7FA0CDF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981744FD-9C85-4AE8-9525-88DAD9009A1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2DCAE771-2796-4A0A-80B5-58008C324E6A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4" name="Vrije vorm: vorm 123">
              <a:extLst>
                <a:ext uri="{FF2B5EF4-FFF2-40B4-BE49-F238E27FC236}">
                  <a16:creationId xmlns:a16="http://schemas.microsoft.com/office/drawing/2014/main" id="{5D015FFA-E776-4A53-9B57-F7C4CCF79E1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5" name="Vrije vorm: vorm 124">
              <a:extLst>
                <a:ext uri="{FF2B5EF4-FFF2-40B4-BE49-F238E27FC236}">
                  <a16:creationId xmlns:a16="http://schemas.microsoft.com/office/drawing/2014/main" id="{C48F0740-AD4E-4B5D-A94D-DD96654C788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6" name="Vrije vorm: vorm 125">
              <a:extLst>
                <a:ext uri="{FF2B5EF4-FFF2-40B4-BE49-F238E27FC236}">
                  <a16:creationId xmlns:a16="http://schemas.microsoft.com/office/drawing/2014/main" id="{125BEA8A-F4C6-4AB7-BE91-4FBB44A1FF0A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96" name="Vrije vorm: vorm 195">
              <a:extLst>
                <a:ext uri="{FF2B5EF4-FFF2-40B4-BE49-F238E27FC236}">
                  <a16:creationId xmlns:a16="http://schemas.microsoft.com/office/drawing/2014/main" id="{29CB9946-04BF-4BD0-BF83-496031350549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FEE7B9A2-B686-41B7-AA6D-792CAEE43DBD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F431CC1F-A3BE-40BA-A890-DB65F533FC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491904DB-2EC0-4F27-A0C0-B8B87D3DE7B9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33018A33-8151-4667-A584-B4C1167C37C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90ED27AC-B4AD-48F7-8C88-E06E8122CC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44A85790-4B78-412A-AADC-3E38D832F04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56" name="Rechthoek 255">
                <a:extLst>
                  <a:ext uri="{FF2B5EF4-FFF2-40B4-BE49-F238E27FC236}">
                    <a16:creationId xmlns:a16="http://schemas.microsoft.com/office/drawing/2014/main" id="{B6FB3CC3-F71B-46E8-8A2C-548600C0152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57AE5811-609C-4C76-8ABD-2D5B659C06D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Vrije vorm: vorm 257">
                <a:extLst>
                  <a:ext uri="{FF2B5EF4-FFF2-40B4-BE49-F238E27FC236}">
                    <a16:creationId xmlns:a16="http://schemas.microsoft.com/office/drawing/2014/main" id="{2EF0167C-EB40-456B-818C-3D55A9C8FFB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9" name="Rechthoek: afgeronde hoeken 258">
                <a:extLst>
                  <a:ext uri="{FF2B5EF4-FFF2-40B4-BE49-F238E27FC236}">
                    <a16:creationId xmlns:a16="http://schemas.microsoft.com/office/drawing/2014/main" id="{8E1EA39A-C6E1-4227-AC47-F5006F365CD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0" name="Rechte verbindingslijn 259">
                <a:extLst>
                  <a:ext uri="{FF2B5EF4-FFF2-40B4-BE49-F238E27FC236}">
                    <a16:creationId xmlns:a16="http://schemas.microsoft.com/office/drawing/2014/main" id="{EE2BC39E-5A27-4C8A-8E21-361B65874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1" name="Rechte verbindingslijn 260">
                <a:extLst>
                  <a:ext uri="{FF2B5EF4-FFF2-40B4-BE49-F238E27FC236}">
                    <a16:creationId xmlns:a16="http://schemas.microsoft.com/office/drawing/2014/main" id="{0A09AFD9-D88E-47A2-A0B0-A0BB9CD8BD14}"/>
                  </a:ext>
                </a:extLst>
              </p:cNvPr>
              <p:cNvCxnSpPr>
                <a:cxnSpLocks/>
                <a:stCxn id="25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CDAF8EF3-CDFF-402A-9F05-43A95B6169D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097CFA37-B761-4E4B-AF7E-9CE56BC7F3A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8BEE83A8-6F6C-452D-A645-B0D653D58E1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53" name="Rechthoek 252">
                <a:extLst>
                  <a:ext uri="{FF2B5EF4-FFF2-40B4-BE49-F238E27FC236}">
                    <a16:creationId xmlns:a16="http://schemas.microsoft.com/office/drawing/2014/main" id="{41CC8821-8619-4720-9354-07252198F4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54" name="Rechte verbindingslijn 253">
                <a:extLst>
                  <a:ext uri="{FF2B5EF4-FFF2-40B4-BE49-F238E27FC236}">
                    <a16:creationId xmlns:a16="http://schemas.microsoft.com/office/drawing/2014/main" id="{12BA14BF-196E-4D38-A2C6-0DF639A92B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55" name="Gelijkbenige driehoek 254">
                <a:extLst>
                  <a:ext uri="{FF2B5EF4-FFF2-40B4-BE49-F238E27FC236}">
                    <a16:creationId xmlns:a16="http://schemas.microsoft.com/office/drawing/2014/main" id="{E1B3FD6F-91A5-4D62-A956-B804F4A4FE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8D9B723D-EC20-4E8E-958C-7F93C95520C1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16454FB-28C2-4883-B295-6961368E2BA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8" name="ICOON_info">
              <a:extLst>
                <a:ext uri="{FF2B5EF4-FFF2-40B4-BE49-F238E27FC236}">
                  <a16:creationId xmlns:a16="http://schemas.microsoft.com/office/drawing/2014/main" id="{8FE8022A-0B07-466E-B9C6-D0AC7A65F084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51" name="Ovaal 250">
                <a:extLst>
                  <a:ext uri="{FF2B5EF4-FFF2-40B4-BE49-F238E27FC236}">
                    <a16:creationId xmlns:a16="http://schemas.microsoft.com/office/drawing/2014/main" id="{2398FC8E-847B-45E8-B156-BE9D9AAD17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Graphic 163" descr="Informatie">
                <a:extLst>
                  <a:ext uri="{FF2B5EF4-FFF2-40B4-BE49-F238E27FC236}">
                    <a16:creationId xmlns:a16="http://schemas.microsoft.com/office/drawing/2014/main" id="{3EFDFB81-8AF1-4E46-A5D0-653309C6BA6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E1B937F6-3938-47C5-B34C-942569205C29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F561512-813D-41C1-86E1-923A65F0E8D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3EF9253-01A0-4535-A9E7-4F3CCC76BDF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04F13D89-1EF6-496A-900D-C0CAFAF69A9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8" name="Groep 237">
                  <a:extLst>
                    <a:ext uri="{FF2B5EF4-FFF2-40B4-BE49-F238E27FC236}">
                      <a16:creationId xmlns:a16="http://schemas.microsoft.com/office/drawing/2014/main" id="{6FB5924E-A714-4D3F-BCFA-1930F44FA5E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45" name="Groep 244">
                    <a:extLst>
                      <a:ext uri="{FF2B5EF4-FFF2-40B4-BE49-F238E27FC236}">
                        <a16:creationId xmlns:a16="http://schemas.microsoft.com/office/drawing/2014/main" id="{76E2DBBC-13A5-4DE2-8768-4ED671394D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8" name="Rechthoek 247">
                      <a:extLst>
                        <a:ext uri="{FF2B5EF4-FFF2-40B4-BE49-F238E27FC236}">
                          <a16:creationId xmlns:a16="http://schemas.microsoft.com/office/drawing/2014/main" id="{AF2BFA95-5506-4F9C-B6E9-C2A067F878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9" name="Rechthoek 248">
                      <a:extLst>
                        <a:ext uri="{FF2B5EF4-FFF2-40B4-BE49-F238E27FC236}">
                          <a16:creationId xmlns:a16="http://schemas.microsoft.com/office/drawing/2014/main" id="{6D3A8A62-DA29-48E2-AEBB-73C5153DDB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0" name="Ovaal 249">
                      <a:extLst>
                        <a:ext uri="{FF2B5EF4-FFF2-40B4-BE49-F238E27FC236}">
                          <a16:creationId xmlns:a16="http://schemas.microsoft.com/office/drawing/2014/main" id="{36A97E60-2C48-4766-8EFA-1BC4B15A51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6" name="Afbeelding 245">
                    <a:extLst>
                      <a:ext uri="{FF2B5EF4-FFF2-40B4-BE49-F238E27FC236}">
                        <a16:creationId xmlns:a16="http://schemas.microsoft.com/office/drawing/2014/main" id="{78325720-689E-42EE-9C05-DD89870877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7" name="Afbeelding 246">
                    <a:extLst>
                      <a:ext uri="{FF2B5EF4-FFF2-40B4-BE49-F238E27FC236}">
                        <a16:creationId xmlns:a16="http://schemas.microsoft.com/office/drawing/2014/main" id="{B5333B69-CDE7-4004-B0A7-36A9913FD22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03321441-C203-4AD4-B2CA-7570A74D186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3" name="Rechthoek 242">
                    <a:extLst>
                      <a:ext uri="{FF2B5EF4-FFF2-40B4-BE49-F238E27FC236}">
                        <a16:creationId xmlns:a16="http://schemas.microsoft.com/office/drawing/2014/main" id="{4EC778C0-BB35-4A8C-B164-0332AB2507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Rechthoek 243">
                    <a:extLst>
                      <a:ext uri="{FF2B5EF4-FFF2-40B4-BE49-F238E27FC236}">
                        <a16:creationId xmlns:a16="http://schemas.microsoft.com/office/drawing/2014/main" id="{3067F1C8-C225-4D6E-8E4B-598F81A60DC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40" name="Groep 239">
                  <a:extLst>
                    <a:ext uri="{FF2B5EF4-FFF2-40B4-BE49-F238E27FC236}">
                      <a16:creationId xmlns:a16="http://schemas.microsoft.com/office/drawing/2014/main" id="{E382ED7B-A9B1-44F2-BADA-8FA369588AA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1" name="Rechthoek 240">
                    <a:extLst>
                      <a:ext uri="{FF2B5EF4-FFF2-40B4-BE49-F238E27FC236}">
                        <a16:creationId xmlns:a16="http://schemas.microsoft.com/office/drawing/2014/main" id="{C9593969-D55B-47C3-AFC5-41D19DA64A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241">
                    <a:extLst>
                      <a:ext uri="{FF2B5EF4-FFF2-40B4-BE49-F238E27FC236}">
                        <a16:creationId xmlns:a16="http://schemas.microsoft.com/office/drawing/2014/main" id="{F6608664-84BB-4652-B6AA-0FD61AC8D9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FFDD4D40-600B-4E1E-97AF-1E778D439C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7" name="Gelijkbenige driehoek 236">
                <a:extLst>
                  <a:ext uri="{FF2B5EF4-FFF2-40B4-BE49-F238E27FC236}">
                    <a16:creationId xmlns:a16="http://schemas.microsoft.com/office/drawing/2014/main" id="{889B40EE-FA82-4CF9-AE3E-221520BE3D9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217AA6EC-CCFA-486D-B4AF-3BA4DEC2505C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EF85C595-7377-4CFD-A136-A6EE116D1E85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753E1DF6-39E6-4C41-B1EE-8DFA494A7A7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2F4D5310-FFF9-4774-9D7A-F68AE3E7C8D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6" name="Groep 215">
                <a:extLst>
                  <a:ext uri="{FF2B5EF4-FFF2-40B4-BE49-F238E27FC236}">
                    <a16:creationId xmlns:a16="http://schemas.microsoft.com/office/drawing/2014/main" id="{736220DB-5E07-4E58-8A16-34413697272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29" name="Rechthoek: afgeronde hoeken 228">
                  <a:extLst>
                    <a:ext uri="{FF2B5EF4-FFF2-40B4-BE49-F238E27FC236}">
                      <a16:creationId xmlns:a16="http://schemas.microsoft.com/office/drawing/2014/main" id="{F4AE489D-16BD-46FE-852A-94B4AFE9723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95513566-AB0A-4042-9F3D-68F75803A0B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B33F6E38-C64A-409F-BA37-F3C63852E13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2" name="Rechthoek 231">
                  <a:extLst>
                    <a:ext uri="{FF2B5EF4-FFF2-40B4-BE49-F238E27FC236}">
                      <a16:creationId xmlns:a16="http://schemas.microsoft.com/office/drawing/2014/main" id="{947143D9-2CD1-4D69-B1D1-6420CFF49A1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3" name="Rechthoek 232">
                  <a:extLst>
                    <a:ext uri="{FF2B5EF4-FFF2-40B4-BE49-F238E27FC236}">
                      <a16:creationId xmlns:a16="http://schemas.microsoft.com/office/drawing/2014/main" id="{47ABD391-329D-4373-BB7A-F2401352CB9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4" name="Rechthoek 233">
                  <a:extLst>
                    <a:ext uri="{FF2B5EF4-FFF2-40B4-BE49-F238E27FC236}">
                      <a16:creationId xmlns:a16="http://schemas.microsoft.com/office/drawing/2014/main" id="{FDC628E0-EE9B-49B8-BF59-91FAF063AF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D1552EF5-E7F7-4FAE-A2BD-285CD582822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448DF239-8CDA-4823-B8C9-BC595D5C65D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23" name="Rechthoek: afgeronde hoeken 222">
                    <a:extLst>
                      <a:ext uri="{FF2B5EF4-FFF2-40B4-BE49-F238E27FC236}">
                        <a16:creationId xmlns:a16="http://schemas.microsoft.com/office/drawing/2014/main" id="{5EB4DF6B-42A1-460A-A203-637D1CCC83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BDF6600F-4956-4930-9207-AA8EAD114B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C6587B07-889B-4014-B573-786CAC60A3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B85BC901-E684-4047-AE85-0261945EB7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C3ACC8C7-3D40-4A15-8878-D6D3260E3B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5947D05E-205D-40CD-B81C-D656BD363D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22" name="Boog 221">
                  <a:extLst>
                    <a:ext uri="{FF2B5EF4-FFF2-40B4-BE49-F238E27FC236}">
                      <a16:creationId xmlns:a16="http://schemas.microsoft.com/office/drawing/2014/main" id="{5D90F652-BBFD-411B-A869-37BF779722B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5A313A36-DEE5-41A9-B8DF-98CE0DB5421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19" name="Tekstvak 218">
                <a:extLst>
                  <a:ext uri="{FF2B5EF4-FFF2-40B4-BE49-F238E27FC236}">
                    <a16:creationId xmlns:a16="http://schemas.microsoft.com/office/drawing/2014/main" id="{FFC88F6D-1205-46DE-8F3F-26303932BE0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20" name="Vrije vorm: vorm 219">
                <a:extLst>
                  <a:ext uri="{FF2B5EF4-FFF2-40B4-BE49-F238E27FC236}">
                    <a16:creationId xmlns:a16="http://schemas.microsoft.com/office/drawing/2014/main" id="{9E1D8868-652B-4445-B35D-3ABF71D3AB9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8" name="Tijdelijke aanduiding voor verticale tekst 2">
            <a:extLst>
              <a:ext uri="{FF2B5EF4-FFF2-40B4-BE49-F238E27FC236}">
                <a16:creationId xmlns:a16="http://schemas.microsoft.com/office/drawing/2014/main" id="{5F837BDB-073B-44F6-B45E-E6B1CDEF17DC}"/>
              </a:ext>
            </a:extLst>
          </p:cNvPr>
          <p:cNvSpPr>
            <a:spLocks noGrp="1"/>
          </p:cNvSpPr>
          <p:nvPr>
            <p:ph type="body" orient="vert" idx="57" hasCustomPrompt="1"/>
          </p:nvPr>
        </p:nvSpPr>
        <p:spPr>
          <a:xfrm>
            <a:off x="8264726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9" name="Tijdelijke aanduiding voor verticale tekst 2">
            <a:extLst>
              <a:ext uri="{FF2B5EF4-FFF2-40B4-BE49-F238E27FC236}">
                <a16:creationId xmlns:a16="http://schemas.microsoft.com/office/drawing/2014/main" id="{7991EEB7-6A29-48C4-A255-74CE16B35409}"/>
              </a:ext>
            </a:extLst>
          </p:cNvPr>
          <p:cNvSpPr>
            <a:spLocks noGrp="1"/>
          </p:cNvSpPr>
          <p:nvPr>
            <p:ph type="body" orient="vert" idx="58" hasCustomPrompt="1"/>
          </p:nvPr>
        </p:nvSpPr>
        <p:spPr>
          <a:xfrm>
            <a:off x="8264726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4121418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CA7F482-4A39-4540-9835-44FBBBB68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2AF60B2-CDDC-414C-A49F-32B399EFC9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-12032" y="1"/>
            <a:ext cx="12204032" cy="4997743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032" y="0"/>
            <a:ext cx="12204032" cy="4997744"/>
          </a:xfrm>
          <a:solidFill>
            <a:schemeClr val="bg1">
              <a:lumMod val="95000"/>
            </a:schemeClr>
          </a:solidFill>
        </p:spPr>
        <p:txBody>
          <a:bodyPr lIns="1008000" tIns="720000" rIns="1008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519" y="2265935"/>
            <a:ext cx="7334962" cy="347924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30535" y="3643952"/>
            <a:ext cx="6536945" cy="1190870"/>
          </a:xfrm>
        </p:spPr>
        <p:txBody>
          <a:bodyPr vert="horz" anchor="b"/>
          <a:lstStyle>
            <a:lvl1pPr marL="0" indent="0">
              <a:lnSpc>
                <a:spcPct val="90000"/>
              </a:lnSpc>
              <a:buNone/>
              <a:defRPr sz="42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  <a:br>
              <a:rPr lang="en-GB" noProof="0" dirty="0"/>
            </a:br>
            <a:r>
              <a:rPr lang="en-GB" noProof="0" dirty="0"/>
              <a:t>(Max. of two sentences)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ED64-F26E-43C4-949D-A404A5F964A4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CHAPTER SLIDE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4461038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9016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4998877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830535" y="2645024"/>
            <a:ext cx="868008" cy="719401"/>
          </a:xfrm>
        </p:spPr>
        <p:txBody>
          <a:bodyPr vert="horz" anchor="b"/>
          <a:lstStyle>
            <a:lvl1pPr marL="0" indent="0"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2830535" y="4976896"/>
            <a:ext cx="6537600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33A13E06-FFA4-4B12-8191-34DB1F31095E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2830535" y="5100027"/>
            <a:ext cx="6536945" cy="277951"/>
          </a:xfrm>
        </p:spPr>
        <p:txBody>
          <a:bodyPr vert="horz"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subtitle here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48865333-92FF-48AC-828D-1F5E88D094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EBA3636-028E-4A9E-A5AD-EB0BEF62A3E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CC19A5C5-DC2F-4011-A606-D126F8134363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0F932331-25F9-4C38-BFD4-F58ECC4235E8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6C781706-2B8E-4223-8CEF-B7DB5A63A0B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66B0FDAF-3707-4867-B047-C986C6D9450D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Vrije vorm: vorm 35">
              <a:extLst>
                <a:ext uri="{FF2B5EF4-FFF2-40B4-BE49-F238E27FC236}">
                  <a16:creationId xmlns:a16="http://schemas.microsoft.com/office/drawing/2014/main" id="{B75126A7-56FA-4FC6-A461-2C0BC9E5634A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F6235094-735A-46E4-AEFD-AB52F75824DE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A8C2A1F2-5AEE-4A10-994B-8D2ABABF5A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ABA51B76-90D6-4A87-9F9D-94347788D590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Ovaal 106">
              <a:extLst>
                <a:ext uri="{FF2B5EF4-FFF2-40B4-BE49-F238E27FC236}">
                  <a16:creationId xmlns:a16="http://schemas.microsoft.com/office/drawing/2014/main" id="{C130629C-D504-4CCF-BCCB-803D3D5A69A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FAA73068-19DD-4F74-BB50-9327F95D40E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AEFF8C20-260E-425A-BBC0-B637011E3D7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2" name="Rechthoek 231">
                <a:extLst>
                  <a:ext uri="{FF2B5EF4-FFF2-40B4-BE49-F238E27FC236}">
                    <a16:creationId xmlns:a16="http://schemas.microsoft.com/office/drawing/2014/main" id="{8B795F78-B7E1-433E-9E5D-2C33DCC2F51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Ovaal 232">
                <a:extLst>
                  <a:ext uri="{FF2B5EF4-FFF2-40B4-BE49-F238E27FC236}">
                    <a16:creationId xmlns:a16="http://schemas.microsoft.com/office/drawing/2014/main" id="{244166AB-7799-409A-AE5B-CB3DA6553D6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Vrije vorm: vorm 233">
                <a:extLst>
                  <a:ext uri="{FF2B5EF4-FFF2-40B4-BE49-F238E27FC236}">
                    <a16:creationId xmlns:a16="http://schemas.microsoft.com/office/drawing/2014/main" id="{0410A09D-C09A-4C7B-A213-34C190B329B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5" name="Rechthoek: afgeronde hoeken 234">
                <a:extLst>
                  <a:ext uri="{FF2B5EF4-FFF2-40B4-BE49-F238E27FC236}">
                    <a16:creationId xmlns:a16="http://schemas.microsoft.com/office/drawing/2014/main" id="{39418B71-CB6A-4151-BBF4-C4E20FCA51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7F28EC07-1DC9-44EF-B81A-8FD3A809FD1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7" name="Rechte verbindingslijn 236">
                <a:extLst>
                  <a:ext uri="{FF2B5EF4-FFF2-40B4-BE49-F238E27FC236}">
                    <a16:creationId xmlns:a16="http://schemas.microsoft.com/office/drawing/2014/main" id="{4776058E-E202-4D46-A187-B3820A214F8B}"/>
                  </a:ext>
                </a:extLst>
              </p:cNvPr>
              <p:cNvCxnSpPr>
                <a:cxnSpLocks/>
                <a:stCxn id="23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76EEB929-62EF-47E4-ADCF-0968950C07D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0D46FE68-F069-427C-BE1B-0ECD657DE4D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458051DB-7BA6-4DF2-BD07-93BB4C37A01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9" name="Rechthoek 228">
                <a:extLst>
                  <a:ext uri="{FF2B5EF4-FFF2-40B4-BE49-F238E27FC236}">
                    <a16:creationId xmlns:a16="http://schemas.microsoft.com/office/drawing/2014/main" id="{4EE87B2F-01DB-49D9-9E73-5EBEF755128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0" name="Rechte verbindingslijn 229">
                <a:extLst>
                  <a:ext uri="{FF2B5EF4-FFF2-40B4-BE49-F238E27FC236}">
                    <a16:creationId xmlns:a16="http://schemas.microsoft.com/office/drawing/2014/main" id="{E6469EF6-45ED-4F4B-87C0-5BED84ED7E1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1" name="Gelijkbenige driehoek 230">
                <a:extLst>
                  <a:ext uri="{FF2B5EF4-FFF2-40B4-BE49-F238E27FC236}">
                    <a16:creationId xmlns:a16="http://schemas.microsoft.com/office/drawing/2014/main" id="{164C7E13-7740-4448-A842-DEFB95FE6A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E1417E5F-9D72-4D35-BAF8-11C122053C4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A5371BAD-7D17-46F3-8275-F4CDF80D3507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4" name="ICOON_info">
              <a:extLst>
                <a:ext uri="{FF2B5EF4-FFF2-40B4-BE49-F238E27FC236}">
                  <a16:creationId xmlns:a16="http://schemas.microsoft.com/office/drawing/2014/main" id="{284BFD16-CBCB-43FD-BF21-449298FBC575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34828574-4FC2-415B-96E4-BDA71A65E77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54B3CE3A-5B14-4363-9E02-513B101D952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C29ED42F-650F-4C99-8B62-71EE0E52F4B3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FF05B03D-26F2-4CE6-968D-19905EFC8C9A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7" name="Groep 186">
              <a:extLst>
                <a:ext uri="{FF2B5EF4-FFF2-40B4-BE49-F238E27FC236}">
                  <a16:creationId xmlns:a16="http://schemas.microsoft.com/office/drawing/2014/main" id="{E8A781FF-C54F-4EC8-95B2-C1AD0C7A0EBC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11" name="Groep 210">
                <a:extLst>
                  <a:ext uri="{FF2B5EF4-FFF2-40B4-BE49-F238E27FC236}">
                    <a16:creationId xmlns:a16="http://schemas.microsoft.com/office/drawing/2014/main" id="{9E00D3A1-F814-4C5D-9CE8-38D3D86473A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14" name="Groep 213">
                  <a:extLst>
                    <a:ext uri="{FF2B5EF4-FFF2-40B4-BE49-F238E27FC236}">
                      <a16:creationId xmlns:a16="http://schemas.microsoft.com/office/drawing/2014/main" id="{D74896B8-88BB-4D84-82BD-6DA2C014421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21" name="Groep 220">
                    <a:extLst>
                      <a:ext uri="{FF2B5EF4-FFF2-40B4-BE49-F238E27FC236}">
                        <a16:creationId xmlns:a16="http://schemas.microsoft.com/office/drawing/2014/main" id="{1B21BC38-1BD2-4E78-9932-8BF6ADE9918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24" name="Rechthoek 223">
                      <a:extLst>
                        <a:ext uri="{FF2B5EF4-FFF2-40B4-BE49-F238E27FC236}">
                          <a16:creationId xmlns:a16="http://schemas.microsoft.com/office/drawing/2014/main" id="{16DFC89D-869C-4A24-9BC5-C72BF9B00F6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7C810E30-06B3-4FF8-B6A7-F219DC98140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Ovaal 225">
                      <a:extLst>
                        <a:ext uri="{FF2B5EF4-FFF2-40B4-BE49-F238E27FC236}">
                          <a16:creationId xmlns:a16="http://schemas.microsoft.com/office/drawing/2014/main" id="{5F1848EC-9200-4E8F-890A-FD2B0C12C7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2" name="Afbeelding 221">
                    <a:extLst>
                      <a:ext uri="{FF2B5EF4-FFF2-40B4-BE49-F238E27FC236}">
                        <a16:creationId xmlns:a16="http://schemas.microsoft.com/office/drawing/2014/main" id="{D1F6653A-744F-4976-9044-57AB2211CB9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795F18CE-02E5-40CA-9DD4-CBE37064069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7BA4858E-B96F-4FA2-958E-7377FAFB4912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18843EDA-92E0-49A7-B7BB-4DB639243D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F4ACD0EF-CD7D-43CD-9EFB-A6368E7A99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3699022E-0C83-48B5-B3C1-8CAEF72D936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7" name="Rechthoek 216">
                    <a:extLst>
                      <a:ext uri="{FF2B5EF4-FFF2-40B4-BE49-F238E27FC236}">
                        <a16:creationId xmlns:a16="http://schemas.microsoft.com/office/drawing/2014/main" id="{597104FD-A81A-4089-9567-E318F6A89B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F2DA2484-DD4A-42EC-843E-116C0586B60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2" name="Rechthoek 211">
                <a:extLst>
                  <a:ext uri="{FF2B5EF4-FFF2-40B4-BE49-F238E27FC236}">
                    <a16:creationId xmlns:a16="http://schemas.microsoft.com/office/drawing/2014/main" id="{FA9819DF-456A-42FE-9CDA-BAF3745C6C6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3" name="Gelijkbenige driehoek 212">
                <a:extLst>
                  <a:ext uri="{FF2B5EF4-FFF2-40B4-BE49-F238E27FC236}">
                    <a16:creationId xmlns:a16="http://schemas.microsoft.com/office/drawing/2014/main" id="{213E2DB9-A3E2-4177-9023-7375E4A71EC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E45D5A30-9EA1-439C-991F-431F16DB3B57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3B752D66-73DB-41D1-9286-CB1A6757F097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4975A872-6208-4573-8F71-355386810C9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81C724E8-E3D4-4708-9FCA-FEE1F710877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9F7417F8-B1C3-4113-91A1-00D853B2C31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05" name="Rechthoek: afgeronde hoeken 204">
                  <a:extLst>
                    <a:ext uri="{FF2B5EF4-FFF2-40B4-BE49-F238E27FC236}">
                      <a16:creationId xmlns:a16="http://schemas.microsoft.com/office/drawing/2014/main" id="{8DA3D29E-FB77-481E-A57A-EE4877BCF82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148B8CE2-47B0-4C05-BFE6-005847B28AB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CB585071-6727-4D07-988D-494ACEE8311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EE658352-263A-4FEC-8EBB-D6E2AE9535C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208">
                  <a:extLst>
                    <a:ext uri="{FF2B5EF4-FFF2-40B4-BE49-F238E27FC236}">
                      <a16:creationId xmlns:a16="http://schemas.microsoft.com/office/drawing/2014/main" id="{B63F84D6-D4AD-4DC5-BB72-0CDE96E19A1B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209">
                  <a:extLst>
                    <a:ext uri="{FF2B5EF4-FFF2-40B4-BE49-F238E27FC236}">
                      <a16:creationId xmlns:a16="http://schemas.microsoft.com/office/drawing/2014/main" id="{A3D72A07-6995-4BEF-80CA-9E49A4A20EC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0E662CD3-7285-4DF7-BC7E-1B60DD0D1E8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3164E107-36DF-42ED-8216-46AF52E3495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99" name="Rechthoek: afgeronde hoeken 198">
                    <a:extLst>
                      <a:ext uri="{FF2B5EF4-FFF2-40B4-BE49-F238E27FC236}">
                        <a16:creationId xmlns:a16="http://schemas.microsoft.com/office/drawing/2014/main" id="{E061DB7F-2B22-4AAF-BF7A-BF609444F2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C61A033F-4D85-48D4-862F-5D2D76B07D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24FCBD36-CA2A-4E9D-9626-905CC1A95B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2" name="Rechthoek 201">
                    <a:extLst>
                      <a:ext uri="{FF2B5EF4-FFF2-40B4-BE49-F238E27FC236}">
                        <a16:creationId xmlns:a16="http://schemas.microsoft.com/office/drawing/2014/main" id="{2B7F157B-442F-40C5-B20B-476AF44A68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3" name="Rechthoek 202">
                    <a:extLst>
                      <a:ext uri="{FF2B5EF4-FFF2-40B4-BE49-F238E27FC236}">
                        <a16:creationId xmlns:a16="http://schemas.microsoft.com/office/drawing/2014/main" id="{5771E1F4-E4BC-413F-9A59-33E98F7FDD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496EDFBA-5E53-42F9-81D3-B427A27BB8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98" name="Boog 197">
                  <a:extLst>
                    <a:ext uri="{FF2B5EF4-FFF2-40B4-BE49-F238E27FC236}">
                      <a16:creationId xmlns:a16="http://schemas.microsoft.com/office/drawing/2014/main" id="{C0ACAFC1-067C-4D9F-90A0-F070FF77CC2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94" name="Tekstvak 193">
                <a:extLst>
                  <a:ext uri="{FF2B5EF4-FFF2-40B4-BE49-F238E27FC236}">
                    <a16:creationId xmlns:a16="http://schemas.microsoft.com/office/drawing/2014/main" id="{CAB440C9-3273-4CB3-8A9B-3D5FA365161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95" name="Tekstvak 194">
                <a:extLst>
                  <a:ext uri="{FF2B5EF4-FFF2-40B4-BE49-F238E27FC236}">
                    <a16:creationId xmlns:a16="http://schemas.microsoft.com/office/drawing/2014/main" id="{41887151-A365-45C8-8F33-ABF8005DCF5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96" name="Vrije vorm: vorm 195">
                <a:extLst>
                  <a:ext uri="{FF2B5EF4-FFF2-40B4-BE49-F238E27FC236}">
                    <a16:creationId xmlns:a16="http://schemas.microsoft.com/office/drawing/2014/main" id="{F0D20805-C366-410F-AF4C-E8CD05032F1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2539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/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Afbeelding 169" descr="Afbeelding met voedsel&#10;&#10;Automatisch gegenereerde beschrijving">
            <a:extLst>
              <a:ext uri="{FF2B5EF4-FFF2-40B4-BE49-F238E27FC236}">
                <a16:creationId xmlns:a16="http://schemas.microsoft.com/office/drawing/2014/main" id="{E0C384E4-727E-4C31-B509-0755A305C3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0D75E831-E4F2-4164-94C5-1C09021CCD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2170113"/>
            <a:ext cx="5293600" cy="357981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772" y="1300000"/>
            <a:ext cx="667822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2D7E-DA90-4B37-A1FE-7248E4184C53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INTRODUCTION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DF0608AC-00FD-4DCB-8721-52CD0F8AA9C5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E49BF0D0-6C9B-4697-AC80-9DCFE730AA7F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E6CA176D-E287-45C6-AE05-65A08BC8766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7BA08987-2F8F-4F86-BEBB-4AD1557D8AD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08CC5C0-C40C-48CD-A263-E8CAA7213C00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D8855D9A-7FBD-4B4E-B6D2-E314674A3124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4434C8F-7713-46CF-B5E9-3A564E46B553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EEC56629-7EC9-411D-A682-027B8309F94A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FEE8395-6B4B-4FDB-8ADD-722FFD2790A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2FE3BD45-90F3-45FF-9296-DF52F824ABC1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21EB2027-6EEA-44C2-9F15-3345B2073180}"/>
                </a:ext>
              </a:extLst>
            </p:cNvPr>
            <p:cNvSpPr/>
            <p:nvPr userDrawn="1"/>
          </p:nvSpPr>
          <p:spPr>
            <a:xfrm>
              <a:off x="3929772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1994B0AE-9BEE-465D-AB53-9013DCFA5A8C}"/>
                </a:ext>
              </a:extLst>
            </p:cNvPr>
            <p:cNvSpPr/>
            <p:nvPr userDrawn="1"/>
          </p:nvSpPr>
          <p:spPr>
            <a:xfrm>
              <a:off x="0" y="2651986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0" name="Tijdelijke aanduiding voor tekst 20">
            <a:extLst>
              <a:ext uri="{FF2B5EF4-FFF2-40B4-BE49-F238E27FC236}">
                <a16:creationId xmlns:a16="http://schemas.microsoft.com/office/drawing/2014/main" id="{961C5A61-E7BB-4E02-BD08-3AD8406F530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22556" y="561368"/>
            <a:ext cx="2781703" cy="2776191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ijdelijke aanduiding voor afbeelding 16">
            <a:extLst>
              <a:ext uri="{FF2B5EF4-FFF2-40B4-BE49-F238E27FC236}">
                <a16:creationId xmlns:a16="http://schemas.microsoft.com/office/drawing/2014/main" id="{E70E7F87-C1D0-4AF3-AF34-384AFC4671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2556" y="561368"/>
            <a:ext cx="2781704" cy="2776191"/>
          </a:xfrm>
          <a:solidFill>
            <a:schemeClr val="bg1">
              <a:lumMod val="95000"/>
            </a:schemeClr>
          </a:solidFill>
        </p:spPr>
        <p:txBody>
          <a:bodyPr lIns="432000" tIns="432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EEC12275-9E9C-4152-A1F9-56976EF7B8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298695" y="2533137"/>
            <a:ext cx="9097279" cy="281386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E1471866-5099-4CE6-ADD0-8C31199D0D6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298700" y="2527300"/>
            <a:ext cx="9101299" cy="2819401"/>
          </a:xfrm>
          <a:solidFill>
            <a:schemeClr val="accent2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vert="horz" lIns="360000" tIns="360000" rIns="360000" bIns="360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8015554" y="3965807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email </a:t>
            </a:r>
            <a:r>
              <a:rPr lang="en-GB" noProof="0" dirty="0" err="1"/>
              <a:t>adress</a:t>
            </a:r>
            <a:r>
              <a:rPr lang="en-GB" noProof="0" dirty="0"/>
              <a:t>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D3FB0BE8-577A-4447-B96F-7D7ED0E77AC4}"/>
              </a:ext>
            </a:extLst>
          </p:cNvPr>
          <p:cNvSpPr>
            <a:spLocks noGrp="1"/>
          </p:cNvSpPr>
          <p:nvPr userDrawn="1">
            <p:ph type="body" orient="vert" idx="16" hasCustomPrompt="1"/>
          </p:nvPr>
        </p:nvSpPr>
        <p:spPr>
          <a:xfrm>
            <a:off x="8015554" y="4334771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phone number here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46EDBD76-D5C6-42F4-B5FB-DA0C7BBA8824}"/>
              </a:ext>
            </a:extLst>
          </p:cNvPr>
          <p:cNvSpPr>
            <a:spLocks noGrp="1"/>
          </p:cNvSpPr>
          <p:nvPr userDrawn="1">
            <p:ph type="body" orient="vert" idx="17" hasCustomPrompt="1"/>
          </p:nvPr>
        </p:nvSpPr>
        <p:spPr>
          <a:xfrm>
            <a:off x="8015554" y="4703734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</a:t>
            </a:r>
            <a:r>
              <a:rPr lang="en-GB" noProof="0" dirty="0" err="1"/>
              <a:t>linkedin</a:t>
            </a:r>
            <a:r>
              <a:rPr lang="en-GB" noProof="0" dirty="0"/>
              <a:t> </a:t>
            </a:r>
            <a:r>
              <a:rPr lang="en-GB" noProof="0" dirty="0" err="1"/>
              <a:t>url</a:t>
            </a:r>
            <a:r>
              <a:rPr lang="en-GB" noProof="0" dirty="0"/>
              <a:t> here</a:t>
            </a:r>
          </a:p>
        </p:txBody>
      </p:sp>
      <p:grpSp>
        <p:nvGrpSpPr>
          <p:cNvPr id="171" name="Groep 170">
            <a:extLst>
              <a:ext uri="{FF2B5EF4-FFF2-40B4-BE49-F238E27FC236}">
                <a16:creationId xmlns:a16="http://schemas.microsoft.com/office/drawing/2014/main" id="{4C4588F9-33F9-43F4-9947-FB0E8E5FF78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72" name="Vrije vorm: vorm 171">
              <a:extLst>
                <a:ext uri="{FF2B5EF4-FFF2-40B4-BE49-F238E27FC236}">
                  <a16:creationId xmlns:a16="http://schemas.microsoft.com/office/drawing/2014/main" id="{A8D48F2E-AAA4-4368-ADEE-F952A3262457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73" name="Vrije vorm: vorm 172">
              <a:extLst>
                <a:ext uri="{FF2B5EF4-FFF2-40B4-BE49-F238E27FC236}">
                  <a16:creationId xmlns:a16="http://schemas.microsoft.com/office/drawing/2014/main" id="{2C6CC3FF-A75A-4FA7-B930-C11F2BF97D97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44" name="Vrije vorm: vorm 243">
              <a:extLst>
                <a:ext uri="{FF2B5EF4-FFF2-40B4-BE49-F238E27FC236}">
                  <a16:creationId xmlns:a16="http://schemas.microsoft.com/office/drawing/2014/main" id="{71224DC0-C746-42CB-9035-01BE6A8269F9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7" name="Vrije vorm: vorm 316">
              <a:extLst>
                <a:ext uri="{FF2B5EF4-FFF2-40B4-BE49-F238E27FC236}">
                  <a16:creationId xmlns:a16="http://schemas.microsoft.com/office/drawing/2014/main" id="{980BB3F9-5E5A-4376-9088-9A3E1968EB9B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8" name="Vrije vorm: vorm 317">
              <a:extLst>
                <a:ext uri="{FF2B5EF4-FFF2-40B4-BE49-F238E27FC236}">
                  <a16:creationId xmlns:a16="http://schemas.microsoft.com/office/drawing/2014/main" id="{506473F9-3994-4D51-93AC-9A5B0B29F61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9" name="Vrije vorm: vorm 318">
              <a:extLst>
                <a:ext uri="{FF2B5EF4-FFF2-40B4-BE49-F238E27FC236}">
                  <a16:creationId xmlns:a16="http://schemas.microsoft.com/office/drawing/2014/main" id="{6E77FB16-1214-432A-A4B0-67DD293D406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320" name="INSTRUCTION">
            <a:extLst>
              <a:ext uri="{FF2B5EF4-FFF2-40B4-BE49-F238E27FC236}">
                <a16:creationId xmlns:a16="http://schemas.microsoft.com/office/drawing/2014/main" id="{7DB4364D-D8E5-4639-8C41-FC76C3DABC99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321" name="Rechthoek 320">
              <a:extLst>
                <a:ext uri="{FF2B5EF4-FFF2-40B4-BE49-F238E27FC236}">
                  <a16:creationId xmlns:a16="http://schemas.microsoft.com/office/drawing/2014/main" id="{9B21993B-9EFF-452D-BBC5-861688118DB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5F150D93-CDC2-475B-A4BF-CCD96566CB4E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FB3DABF1-4F5A-4358-9A4C-59DB153FB6B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61EE8981-F5A4-4074-BE3D-E3B195C277E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25" name="Groep 324">
              <a:extLst>
                <a:ext uri="{FF2B5EF4-FFF2-40B4-BE49-F238E27FC236}">
                  <a16:creationId xmlns:a16="http://schemas.microsoft.com/office/drawing/2014/main" id="{0E10DAE9-F520-46F8-82DE-66521C8D59E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2988BF58-5180-4217-BFBE-0FDE493E8E3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0" name="Ovaal 379">
                <a:extLst>
                  <a:ext uri="{FF2B5EF4-FFF2-40B4-BE49-F238E27FC236}">
                    <a16:creationId xmlns:a16="http://schemas.microsoft.com/office/drawing/2014/main" id="{AB9AF6C2-7AB1-4449-A934-0341A4FA1EB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1" name="Vrije vorm: vorm 380">
                <a:extLst>
                  <a:ext uri="{FF2B5EF4-FFF2-40B4-BE49-F238E27FC236}">
                    <a16:creationId xmlns:a16="http://schemas.microsoft.com/office/drawing/2014/main" id="{2F6CFDCA-BB41-4D1F-806C-01FCF068181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2" name="Rechthoek: afgeronde hoeken 381">
                <a:extLst>
                  <a:ext uri="{FF2B5EF4-FFF2-40B4-BE49-F238E27FC236}">
                    <a16:creationId xmlns:a16="http://schemas.microsoft.com/office/drawing/2014/main" id="{8051418B-769B-4B33-BF03-5266209559A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8AE79C8D-5D37-4902-9B65-5414731EAA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4" name="Rechte verbindingslijn 383">
                <a:extLst>
                  <a:ext uri="{FF2B5EF4-FFF2-40B4-BE49-F238E27FC236}">
                    <a16:creationId xmlns:a16="http://schemas.microsoft.com/office/drawing/2014/main" id="{E8BBC65D-64A0-449B-9CDD-31DA91F9E1C6}"/>
                  </a:ext>
                </a:extLst>
              </p:cNvPr>
              <p:cNvCxnSpPr>
                <a:cxnSpLocks/>
                <a:stCxn id="38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26" name="Ovaal 325">
              <a:extLst>
                <a:ext uri="{FF2B5EF4-FFF2-40B4-BE49-F238E27FC236}">
                  <a16:creationId xmlns:a16="http://schemas.microsoft.com/office/drawing/2014/main" id="{0BDE78AC-6CC2-41F0-B99B-C2BFE4FDCFE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FB6833C8-CA88-4102-9B51-90153B119FA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28" name="Groep 327">
              <a:extLst>
                <a:ext uri="{FF2B5EF4-FFF2-40B4-BE49-F238E27FC236}">
                  <a16:creationId xmlns:a16="http://schemas.microsoft.com/office/drawing/2014/main" id="{C7A1FD8E-0172-4E00-82CF-1137DF09A56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76" name="Rechthoek 375">
                <a:extLst>
                  <a:ext uri="{FF2B5EF4-FFF2-40B4-BE49-F238E27FC236}">
                    <a16:creationId xmlns:a16="http://schemas.microsoft.com/office/drawing/2014/main" id="{2036384E-8C78-4FE6-9F7D-DED4248B3F1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77" name="Rechte verbindingslijn 376">
                <a:extLst>
                  <a:ext uri="{FF2B5EF4-FFF2-40B4-BE49-F238E27FC236}">
                    <a16:creationId xmlns:a16="http://schemas.microsoft.com/office/drawing/2014/main" id="{09962004-038E-48AD-B5D1-99D81C86D1C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78" name="Gelijkbenige driehoek 377">
                <a:extLst>
                  <a:ext uri="{FF2B5EF4-FFF2-40B4-BE49-F238E27FC236}">
                    <a16:creationId xmlns:a16="http://schemas.microsoft.com/office/drawing/2014/main" id="{332B5491-5FC6-4386-87B3-E25F77E9F5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9" name="Ovaal 328">
              <a:extLst>
                <a:ext uri="{FF2B5EF4-FFF2-40B4-BE49-F238E27FC236}">
                  <a16:creationId xmlns:a16="http://schemas.microsoft.com/office/drawing/2014/main" id="{C6846876-AC1A-4FEF-A075-4F6DB8A0EAA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0234BDAE-1C65-4344-BE52-28545DD99131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1" name="ICOON_info">
              <a:extLst>
                <a:ext uri="{FF2B5EF4-FFF2-40B4-BE49-F238E27FC236}">
                  <a16:creationId xmlns:a16="http://schemas.microsoft.com/office/drawing/2014/main" id="{1791179E-7DC6-496C-AB89-FB1CFF04FB68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374" name="Ovaal 373">
                <a:extLst>
                  <a:ext uri="{FF2B5EF4-FFF2-40B4-BE49-F238E27FC236}">
                    <a16:creationId xmlns:a16="http://schemas.microsoft.com/office/drawing/2014/main" id="{7275F199-3625-4B3F-A658-1BF5BDF39A0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5" name="Graphic 163" descr="Informatie">
                <a:extLst>
                  <a:ext uri="{FF2B5EF4-FFF2-40B4-BE49-F238E27FC236}">
                    <a16:creationId xmlns:a16="http://schemas.microsoft.com/office/drawing/2014/main" id="{E678C3CB-2799-4F49-A84D-875E80D64DB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2" name="Ovaal 331">
              <a:extLst>
                <a:ext uri="{FF2B5EF4-FFF2-40B4-BE49-F238E27FC236}">
                  <a16:creationId xmlns:a16="http://schemas.microsoft.com/office/drawing/2014/main" id="{2C8C2D8C-40ED-4A54-ABA0-05E23FFFBE94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33" name="Rechthoek 332">
              <a:extLst>
                <a:ext uri="{FF2B5EF4-FFF2-40B4-BE49-F238E27FC236}">
                  <a16:creationId xmlns:a16="http://schemas.microsoft.com/office/drawing/2014/main" id="{2EFFCE6A-2DB6-462C-8304-6A45FC86A47F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4" name="Groep 333">
              <a:extLst>
                <a:ext uri="{FF2B5EF4-FFF2-40B4-BE49-F238E27FC236}">
                  <a16:creationId xmlns:a16="http://schemas.microsoft.com/office/drawing/2014/main" id="{6BCBB702-FCDF-4E46-ADCF-55B5952BEF0D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358" name="Groep 357">
                <a:extLst>
                  <a:ext uri="{FF2B5EF4-FFF2-40B4-BE49-F238E27FC236}">
                    <a16:creationId xmlns:a16="http://schemas.microsoft.com/office/drawing/2014/main" id="{807AABB7-B789-479B-9980-0A322B112ED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F35F302A-6F6A-4C11-ADA7-5458BD6DD85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68" name="Groep 367">
                    <a:extLst>
                      <a:ext uri="{FF2B5EF4-FFF2-40B4-BE49-F238E27FC236}">
                        <a16:creationId xmlns:a16="http://schemas.microsoft.com/office/drawing/2014/main" id="{1BA81C64-0424-4598-846D-CE2A74644C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71" name="Rechthoek 370">
                      <a:extLst>
                        <a:ext uri="{FF2B5EF4-FFF2-40B4-BE49-F238E27FC236}">
                          <a16:creationId xmlns:a16="http://schemas.microsoft.com/office/drawing/2014/main" id="{FB8FE23A-62A8-4DEE-A658-1C82652F5A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2" name="Rechthoek 371">
                      <a:extLst>
                        <a:ext uri="{FF2B5EF4-FFF2-40B4-BE49-F238E27FC236}">
                          <a16:creationId xmlns:a16="http://schemas.microsoft.com/office/drawing/2014/main" id="{F5B4B774-DC31-4141-BEAA-6291DD8070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3" name="Ovaal 372">
                      <a:extLst>
                        <a:ext uri="{FF2B5EF4-FFF2-40B4-BE49-F238E27FC236}">
                          <a16:creationId xmlns:a16="http://schemas.microsoft.com/office/drawing/2014/main" id="{36547C40-AAEE-471D-A850-9DA62961E1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9" name="Afbeelding 368">
                    <a:extLst>
                      <a:ext uri="{FF2B5EF4-FFF2-40B4-BE49-F238E27FC236}">
                        <a16:creationId xmlns:a16="http://schemas.microsoft.com/office/drawing/2014/main" id="{8E6E159B-B584-43A4-BBD7-1D6AC210015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70" name="Afbeelding 369">
                    <a:extLst>
                      <a:ext uri="{FF2B5EF4-FFF2-40B4-BE49-F238E27FC236}">
                        <a16:creationId xmlns:a16="http://schemas.microsoft.com/office/drawing/2014/main" id="{12CC2C10-F13E-44C9-AA8B-16CF91D1548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2" name="Groep 361">
                  <a:extLst>
                    <a:ext uri="{FF2B5EF4-FFF2-40B4-BE49-F238E27FC236}">
                      <a16:creationId xmlns:a16="http://schemas.microsoft.com/office/drawing/2014/main" id="{29BFA805-A6DA-4758-A259-CBB98E72C5E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6" name="Rechthoek 365">
                    <a:extLst>
                      <a:ext uri="{FF2B5EF4-FFF2-40B4-BE49-F238E27FC236}">
                        <a16:creationId xmlns:a16="http://schemas.microsoft.com/office/drawing/2014/main" id="{F158FE8E-36CA-4BAA-ABA8-8232C009F4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7" name="Rechthoek 366">
                    <a:extLst>
                      <a:ext uri="{FF2B5EF4-FFF2-40B4-BE49-F238E27FC236}">
                        <a16:creationId xmlns:a16="http://schemas.microsoft.com/office/drawing/2014/main" id="{F512B46D-EBFC-4E06-8A11-6F5FCB6B06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63" name="Groep 362">
                  <a:extLst>
                    <a:ext uri="{FF2B5EF4-FFF2-40B4-BE49-F238E27FC236}">
                      <a16:creationId xmlns:a16="http://schemas.microsoft.com/office/drawing/2014/main" id="{CF33BE08-11C7-4F2C-9197-2F5344FFB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4" name="Rechthoek 363">
                    <a:extLst>
                      <a:ext uri="{FF2B5EF4-FFF2-40B4-BE49-F238E27FC236}">
                        <a16:creationId xmlns:a16="http://schemas.microsoft.com/office/drawing/2014/main" id="{4E24D9AE-3423-4AFF-9BA3-3CC99D6001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Rechthoek 364">
                    <a:extLst>
                      <a:ext uri="{FF2B5EF4-FFF2-40B4-BE49-F238E27FC236}">
                        <a16:creationId xmlns:a16="http://schemas.microsoft.com/office/drawing/2014/main" id="{F231CC64-CE4A-4674-AE38-33762BC60A3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2AFF3680-C55E-4CC3-B394-D87BE4AD16B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0" name="Gelijkbenige driehoek 359">
                <a:extLst>
                  <a:ext uri="{FF2B5EF4-FFF2-40B4-BE49-F238E27FC236}">
                    <a16:creationId xmlns:a16="http://schemas.microsoft.com/office/drawing/2014/main" id="{23CBF2D0-D981-4301-BC67-A1252717AAB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5" name="Rechthoek 334">
              <a:extLst>
                <a:ext uri="{FF2B5EF4-FFF2-40B4-BE49-F238E27FC236}">
                  <a16:creationId xmlns:a16="http://schemas.microsoft.com/office/drawing/2014/main" id="{3CF289D1-DDEF-4F63-BDD3-C4E1333D1393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6" name="Groep 335">
              <a:extLst>
                <a:ext uri="{FF2B5EF4-FFF2-40B4-BE49-F238E27FC236}">
                  <a16:creationId xmlns:a16="http://schemas.microsoft.com/office/drawing/2014/main" id="{1C20B2BD-10E1-4F5D-938E-8E9832523E3E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37" name="Rechthoek 336">
                <a:extLst>
                  <a:ext uri="{FF2B5EF4-FFF2-40B4-BE49-F238E27FC236}">
                    <a16:creationId xmlns:a16="http://schemas.microsoft.com/office/drawing/2014/main" id="{492C18ED-F0DC-4542-A66F-6817173BB97D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8BAF5D93-AD4B-4427-8C57-1E1B388B282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A8B30F33-E2A1-4AAD-96F7-9E7214169F5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52" name="Rechthoek: afgeronde hoeken 351">
                  <a:extLst>
                    <a:ext uri="{FF2B5EF4-FFF2-40B4-BE49-F238E27FC236}">
                      <a16:creationId xmlns:a16="http://schemas.microsoft.com/office/drawing/2014/main" id="{159723EB-5F73-4E4A-8CA9-73CFAF10382E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hthoek 352">
                  <a:extLst>
                    <a:ext uri="{FF2B5EF4-FFF2-40B4-BE49-F238E27FC236}">
                      <a16:creationId xmlns:a16="http://schemas.microsoft.com/office/drawing/2014/main" id="{E9DD4E41-42B2-4020-8E43-E03A4BAC80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Rechthoek 353">
                  <a:extLst>
                    <a:ext uri="{FF2B5EF4-FFF2-40B4-BE49-F238E27FC236}">
                      <a16:creationId xmlns:a16="http://schemas.microsoft.com/office/drawing/2014/main" id="{CF657B73-348C-4B32-8985-0521C12FE59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hthoek 354">
                  <a:extLst>
                    <a:ext uri="{FF2B5EF4-FFF2-40B4-BE49-F238E27FC236}">
                      <a16:creationId xmlns:a16="http://schemas.microsoft.com/office/drawing/2014/main" id="{F7EB6ACC-C0F6-4C51-9EB0-ACF878482C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17E01836-84A4-42AA-BD75-D1563CD4C5D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hthoek 356">
                  <a:extLst>
                    <a:ext uri="{FF2B5EF4-FFF2-40B4-BE49-F238E27FC236}">
                      <a16:creationId xmlns:a16="http://schemas.microsoft.com/office/drawing/2014/main" id="{A2FC13AD-9787-4671-8AA8-11F4EB670BD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40" name="Groep 339">
                <a:extLst>
                  <a:ext uri="{FF2B5EF4-FFF2-40B4-BE49-F238E27FC236}">
                    <a16:creationId xmlns:a16="http://schemas.microsoft.com/office/drawing/2014/main" id="{E623EEC9-CEE3-46C8-8B78-6024B8941F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4" name="Groep 343">
                  <a:extLst>
                    <a:ext uri="{FF2B5EF4-FFF2-40B4-BE49-F238E27FC236}">
                      <a16:creationId xmlns:a16="http://schemas.microsoft.com/office/drawing/2014/main" id="{2A8D336F-1526-49C7-A78D-A0EEA1E3004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46" name="Rechthoek: afgeronde hoeken 345">
                    <a:extLst>
                      <a:ext uri="{FF2B5EF4-FFF2-40B4-BE49-F238E27FC236}">
                        <a16:creationId xmlns:a16="http://schemas.microsoft.com/office/drawing/2014/main" id="{BC9A5D7C-6CD2-427B-BC3F-C34FFF5B49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7" name="Rechthoek 346">
                    <a:extLst>
                      <a:ext uri="{FF2B5EF4-FFF2-40B4-BE49-F238E27FC236}">
                        <a16:creationId xmlns:a16="http://schemas.microsoft.com/office/drawing/2014/main" id="{D9ED8DBE-03EC-4C0A-A6EF-17D3D71BBC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8" name="Rechthoek 347">
                    <a:extLst>
                      <a:ext uri="{FF2B5EF4-FFF2-40B4-BE49-F238E27FC236}">
                        <a16:creationId xmlns:a16="http://schemas.microsoft.com/office/drawing/2014/main" id="{13CE81A8-007C-4A22-B776-FF82761A5A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9" name="Rechthoek 348">
                    <a:extLst>
                      <a:ext uri="{FF2B5EF4-FFF2-40B4-BE49-F238E27FC236}">
                        <a16:creationId xmlns:a16="http://schemas.microsoft.com/office/drawing/2014/main" id="{96B0938E-CBA7-45DA-B6B9-E1587B623F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0" name="Rechthoek 349">
                    <a:extLst>
                      <a:ext uri="{FF2B5EF4-FFF2-40B4-BE49-F238E27FC236}">
                        <a16:creationId xmlns:a16="http://schemas.microsoft.com/office/drawing/2014/main" id="{04F3BC48-8690-4D93-84A8-C7DF6309C3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1" name="Rechthoek 350">
                    <a:extLst>
                      <a:ext uri="{FF2B5EF4-FFF2-40B4-BE49-F238E27FC236}">
                        <a16:creationId xmlns:a16="http://schemas.microsoft.com/office/drawing/2014/main" id="{D866D627-C2AA-4ECD-BF5A-8A1712AE9E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45" name="Boog 344">
                  <a:extLst>
                    <a:ext uri="{FF2B5EF4-FFF2-40B4-BE49-F238E27FC236}">
                      <a16:creationId xmlns:a16="http://schemas.microsoft.com/office/drawing/2014/main" id="{F0864E24-76E0-4A81-A93E-63C26896309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41" name="Tekstvak 340">
                <a:extLst>
                  <a:ext uri="{FF2B5EF4-FFF2-40B4-BE49-F238E27FC236}">
                    <a16:creationId xmlns:a16="http://schemas.microsoft.com/office/drawing/2014/main" id="{E9BCBB11-E5AF-4273-9E87-72D711F97BC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42" name="Tekstvak 341">
                <a:extLst>
                  <a:ext uri="{FF2B5EF4-FFF2-40B4-BE49-F238E27FC236}">
                    <a16:creationId xmlns:a16="http://schemas.microsoft.com/office/drawing/2014/main" id="{4089FBB9-761D-4059-99D3-2CB4237C426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3" name="Vrije vorm: vorm 342">
                <a:extLst>
                  <a:ext uri="{FF2B5EF4-FFF2-40B4-BE49-F238E27FC236}">
                    <a16:creationId xmlns:a16="http://schemas.microsoft.com/office/drawing/2014/main" id="{F51ECC01-A595-4067-A1BC-326A1429A05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7BBDD074-372C-452F-AD0F-8531DB63FFFB}"/>
              </a:ext>
            </a:extLst>
          </p:cNvPr>
          <p:cNvGrpSpPr/>
          <p:nvPr userDrawn="1"/>
        </p:nvGrpSpPr>
        <p:grpSpPr>
          <a:xfrm>
            <a:off x="12380528" y="0"/>
            <a:ext cx="3693386" cy="5359349"/>
            <a:chOff x="12380528" y="0"/>
            <a:chExt cx="3693386" cy="5359349"/>
          </a:xfrm>
        </p:grpSpPr>
        <p:sp>
          <p:nvSpPr>
            <p:cNvPr id="386" name="Rechthoek 385">
              <a:extLst>
                <a:ext uri="{FF2B5EF4-FFF2-40B4-BE49-F238E27FC236}">
                  <a16:creationId xmlns:a16="http://schemas.microsoft.com/office/drawing/2014/main" id="{0A7EB0B2-6814-43FA-937B-97B37CC1AADF}"/>
                </a:ext>
              </a:extLst>
            </p:cNvPr>
            <p:cNvSpPr/>
            <p:nvPr userDrawn="1"/>
          </p:nvSpPr>
          <p:spPr>
            <a:xfrm>
              <a:off x="12380800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87" name="Ovaal 386">
              <a:extLst>
                <a:ext uri="{FF2B5EF4-FFF2-40B4-BE49-F238E27FC236}">
                  <a16:creationId xmlns:a16="http://schemas.microsoft.com/office/drawing/2014/main" id="{B7405D5A-84A4-48CE-969A-05387409977D}"/>
                </a:ext>
              </a:extLst>
            </p:cNvPr>
            <p:cNvSpPr/>
            <p:nvPr userDrawn="1"/>
          </p:nvSpPr>
          <p:spPr>
            <a:xfrm>
              <a:off x="12562782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8" name="Rechthoek 387">
              <a:extLst>
                <a:ext uri="{FF2B5EF4-FFF2-40B4-BE49-F238E27FC236}">
                  <a16:creationId xmlns:a16="http://schemas.microsoft.com/office/drawing/2014/main" id="{71863497-E736-4D42-95A2-AD526633B9D0}"/>
                </a:ext>
              </a:extLst>
            </p:cNvPr>
            <p:cNvSpPr/>
            <p:nvPr userDrawn="1"/>
          </p:nvSpPr>
          <p:spPr>
            <a:xfrm>
              <a:off x="12847550" y="1837484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89" name="Ovaal 388">
              <a:extLst>
                <a:ext uri="{FF2B5EF4-FFF2-40B4-BE49-F238E27FC236}">
                  <a16:creationId xmlns:a16="http://schemas.microsoft.com/office/drawing/2014/main" id="{B836D8A6-879F-40E4-A315-40D9048290F4}"/>
                </a:ext>
              </a:extLst>
            </p:cNvPr>
            <p:cNvSpPr/>
            <p:nvPr userDrawn="1"/>
          </p:nvSpPr>
          <p:spPr>
            <a:xfrm>
              <a:off x="12562782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90" name="Rechthoek 389">
              <a:extLst>
                <a:ext uri="{FF2B5EF4-FFF2-40B4-BE49-F238E27FC236}">
                  <a16:creationId xmlns:a16="http://schemas.microsoft.com/office/drawing/2014/main" id="{DD56B892-C96F-46F3-93AE-B316DD3ED522}"/>
                </a:ext>
              </a:extLst>
            </p:cNvPr>
            <p:cNvSpPr/>
            <p:nvPr userDrawn="1"/>
          </p:nvSpPr>
          <p:spPr>
            <a:xfrm>
              <a:off x="12562782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91" name="Rechthoek 390">
              <a:extLst>
                <a:ext uri="{FF2B5EF4-FFF2-40B4-BE49-F238E27FC236}">
                  <a16:creationId xmlns:a16="http://schemas.microsoft.com/office/drawing/2014/main" id="{0016F620-FE98-4C89-A197-5185BB8FFF04}"/>
                </a:ext>
              </a:extLst>
            </p:cNvPr>
            <p:cNvSpPr/>
            <p:nvPr userDrawn="1"/>
          </p:nvSpPr>
          <p:spPr>
            <a:xfrm>
              <a:off x="12847550" y="2128873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92" name="Ovaal 391">
              <a:extLst>
                <a:ext uri="{FF2B5EF4-FFF2-40B4-BE49-F238E27FC236}">
                  <a16:creationId xmlns:a16="http://schemas.microsoft.com/office/drawing/2014/main" id="{126D94C4-82F1-4F7F-82BE-0599AF5A277D}"/>
                </a:ext>
              </a:extLst>
            </p:cNvPr>
            <p:cNvSpPr/>
            <p:nvPr userDrawn="1"/>
          </p:nvSpPr>
          <p:spPr>
            <a:xfrm>
              <a:off x="12562782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93" name="Rechthoek 392">
              <a:extLst>
                <a:ext uri="{FF2B5EF4-FFF2-40B4-BE49-F238E27FC236}">
                  <a16:creationId xmlns:a16="http://schemas.microsoft.com/office/drawing/2014/main" id="{B4000FF9-74F9-46C5-BAB8-BBD1C68B4F64}"/>
                </a:ext>
              </a:extLst>
            </p:cNvPr>
            <p:cNvSpPr/>
            <p:nvPr userDrawn="1"/>
          </p:nvSpPr>
          <p:spPr>
            <a:xfrm>
              <a:off x="12847550" y="2420262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94" name="Ovaal 393">
              <a:extLst>
                <a:ext uri="{FF2B5EF4-FFF2-40B4-BE49-F238E27FC236}">
                  <a16:creationId xmlns:a16="http://schemas.microsoft.com/office/drawing/2014/main" id="{21402298-E56D-42E2-89FE-740353BA1B5E}"/>
                </a:ext>
              </a:extLst>
            </p:cNvPr>
            <p:cNvSpPr/>
            <p:nvPr userDrawn="1"/>
          </p:nvSpPr>
          <p:spPr>
            <a:xfrm>
              <a:off x="12562782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95" name="Rechthoek 394">
              <a:extLst>
                <a:ext uri="{FF2B5EF4-FFF2-40B4-BE49-F238E27FC236}">
                  <a16:creationId xmlns:a16="http://schemas.microsoft.com/office/drawing/2014/main" id="{6A37799F-9813-48E4-89C9-171D5894CEEA}"/>
                </a:ext>
              </a:extLst>
            </p:cNvPr>
            <p:cNvSpPr/>
            <p:nvPr userDrawn="1"/>
          </p:nvSpPr>
          <p:spPr>
            <a:xfrm>
              <a:off x="12847550" y="2711651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396" name="Ovaal 395">
              <a:extLst>
                <a:ext uri="{FF2B5EF4-FFF2-40B4-BE49-F238E27FC236}">
                  <a16:creationId xmlns:a16="http://schemas.microsoft.com/office/drawing/2014/main" id="{CF79C1DB-F801-4D90-8DD2-93F52ABA9876}"/>
                </a:ext>
              </a:extLst>
            </p:cNvPr>
            <p:cNvSpPr/>
            <p:nvPr userDrawn="1"/>
          </p:nvSpPr>
          <p:spPr>
            <a:xfrm>
              <a:off x="12562782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97" name="Rechthoek 396">
              <a:extLst>
                <a:ext uri="{FF2B5EF4-FFF2-40B4-BE49-F238E27FC236}">
                  <a16:creationId xmlns:a16="http://schemas.microsoft.com/office/drawing/2014/main" id="{2A636588-0C2F-424F-9BFA-390596FA68A7}"/>
                </a:ext>
              </a:extLst>
            </p:cNvPr>
            <p:cNvSpPr/>
            <p:nvPr userDrawn="1"/>
          </p:nvSpPr>
          <p:spPr>
            <a:xfrm>
              <a:off x="12847550" y="3003040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Heading </a:t>
              </a:r>
            </a:p>
          </p:txBody>
        </p:sp>
        <p:sp>
          <p:nvSpPr>
            <p:cNvPr id="398" name="Ovaal 397">
              <a:extLst>
                <a:ext uri="{FF2B5EF4-FFF2-40B4-BE49-F238E27FC236}">
                  <a16:creationId xmlns:a16="http://schemas.microsoft.com/office/drawing/2014/main" id="{1EC64E5B-825C-4404-A35C-1122579E11B4}"/>
                </a:ext>
              </a:extLst>
            </p:cNvPr>
            <p:cNvSpPr/>
            <p:nvPr userDrawn="1"/>
          </p:nvSpPr>
          <p:spPr>
            <a:xfrm>
              <a:off x="12562782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99" name="Rechthoek 398">
              <a:extLst>
                <a:ext uri="{FF2B5EF4-FFF2-40B4-BE49-F238E27FC236}">
                  <a16:creationId xmlns:a16="http://schemas.microsoft.com/office/drawing/2014/main" id="{793DC360-6EE9-42AC-B51D-0B102DA4D69E}"/>
                </a:ext>
              </a:extLst>
            </p:cNvPr>
            <p:cNvSpPr/>
            <p:nvPr userDrawn="1"/>
          </p:nvSpPr>
          <p:spPr>
            <a:xfrm>
              <a:off x="12847550" y="3585818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400" name="Ovaal 399">
              <a:extLst>
                <a:ext uri="{FF2B5EF4-FFF2-40B4-BE49-F238E27FC236}">
                  <a16:creationId xmlns:a16="http://schemas.microsoft.com/office/drawing/2014/main" id="{B4CD69CF-3D11-42CD-B730-796529EB9523}"/>
                </a:ext>
              </a:extLst>
            </p:cNvPr>
            <p:cNvSpPr/>
            <p:nvPr userDrawn="1"/>
          </p:nvSpPr>
          <p:spPr>
            <a:xfrm>
              <a:off x="12562782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01" name="Rechthoek 400">
              <a:extLst>
                <a:ext uri="{FF2B5EF4-FFF2-40B4-BE49-F238E27FC236}">
                  <a16:creationId xmlns:a16="http://schemas.microsoft.com/office/drawing/2014/main" id="{F1B99CA3-C798-404C-AD5E-A082B02BC5C2}"/>
                </a:ext>
              </a:extLst>
            </p:cNvPr>
            <p:cNvSpPr/>
            <p:nvPr userDrawn="1"/>
          </p:nvSpPr>
          <p:spPr>
            <a:xfrm>
              <a:off x="12841135" y="3877207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402" name="Ovaal 401">
              <a:extLst>
                <a:ext uri="{FF2B5EF4-FFF2-40B4-BE49-F238E27FC236}">
                  <a16:creationId xmlns:a16="http://schemas.microsoft.com/office/drawing/2014/main" id="{EAFF6A85-58A0-4F51-8DAB-D2037804D239}"/>
                </a:ext>
              </a:extLst>
            </p:cNvPr>
            <p:cNvSpPr/>
            <p:nvPr userDrawn="1"/>
          </p:nvSpPr>
          <p:spPr>
            <a:xfrm>
              <a:off x="12562782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03" name="Rechthoek 402">
              <a:extLst>
                <a:ext uri="{FF2B5EF4-FFF2-40B4-BE49-F238E27FC236}">
                  <a16:creationId xmlns:a16="http://schemas.microsoft.com/office/drawing/2014/main" id="{26940DD5-F61B-45CA-935A-11DE8564C456}"/>
                </a:ext>
              </a:extLst>
            </p:cNvPr>
            <p:cNvSpPr/>
            <p:nvPr userDrawn="1"/>
          </p:nvSpPr>
          <p:spPr>
            <a:xfrm>
              <a:off x="12847550" y="4168594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404" name="Ovaal 403">
              <a:extLst>
                <a:ext uri="{FF2B5EF4-FFF2-40B4-BE49-F238E27FC236}">
                  <a16:creationId xmlns:a16="http://schemas.microsoft.com/office/drawing/2014/main" id="{6C022F94-A3FE-4361-A16C-0BA0C8D10E35}"/>
                </a:ext>
              </a:extLst>
            </p:cNvPr>
            <p:cNvSpPr/>
            <p:nvPr userDrawn="1"/>
          </p:nvSpPr>
          <p:spPr>
            <a:xfrm>
              <a:off x="12562782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05" name="Rechthoek 404">
              <a:extLst>
                <a:ext uri="{FF2B5EF4-FFF2-40B4-BE49-F238E27FC236}">
                  <a16:creationId xmlns:a16="http://schemas.microsoft.com/office/drawing/2014/main" id="{1BA0AA2B-CA82-434E-B0DC-F24416CE467F}"/>
                </a:ext>
              </a:extLst>
            </p:cNvPr>
            <p:cNvSpPr/>
            <p:nvPr userDrawn="1"/>
          </p:nvSpPr>
          <p:spPr>
            <a:xfrm>
              <a:off x="12847550" y="3294429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Heading </a:t>
              </a:r>
            </a:p>
          </p:txBody>
        </p:sp>
        <p:sp>
          <p:nvSpPr>
            <p:cNvPr id="406" name="Rechthoek 405">
              <a:extLst>
                <a:ext uri="{FF2B5EF4-FFF2-40B4-BE49-F238E27FC236}">
                  <a16:creationId xmlns:a16="http://schemas.microsoft.com/office/drawing/2014/main" id="{9EF68175-D051-440D-A830-92F82611E226}"/>
                </a:ext>
              </a:extLst>
            </p:cNvPr>
            <p:cNvSpPr/>
            <p:nvPr userDrawn="1"/>
          </p:nvSpPr>
          <p:spPr>
            <a:xfrm>
              <a:off x="12380528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407" name="ICOON_info">
              <a:extLst>
                <a:ext uri="{FF2B5EF4-FFF2-40B4-BE49-F238E27FC236}">
                  <a16:creationId xmlns:a16="http://schemas.microsoft.com/office/drawing/2014/main" id="{249DF09E-7D1F-4AB2-B3EC-82430A1DDC77}"/>
                </a:ext>
              </a:extLst>
            </p:cNvPr>
            <p:cNvGrpSpPr/>
            <p:nvPr userDrawn="1"/>
          </p:nvGrpSpPr>
          <p:grpSpPr>
            <a:xfrm>
              <a:off x="15790229" y="4400186"/>
              <a:ext cx="283685" cy="283685"/>
              <a:chOff x="-510741" y="5913713"/>
              <a:chExt cx="267555" cy="267555"/>
            </a:xfrm>
          </p:grpSpPr>
          <p:sp>
            <p:nvSpPr>
              <p:cNvPr id="449" name="Ovaal 448">
                <a:extLst>
                  <a:ext uri="{FF2B5EF4-FFF2-40B4-BE49-F238E27FC236}">
                    <a16:creationId xmlns:a16="http://schemas.microsoft.com/office/drawing/2014/main" id="{398BEF44-2F3F-48EB-8D27-784EDCDBF39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0" name="Graphic 163" descr="Informatie">
                <a:extLst>
                  <a:ext uri="{FF2B5EF4-FFF2-40B4-BE49-F238E27FC236}">
                    <a16:creationId xmlns:a16="http://schemas.microsoft.com/office/drawing/2014/main" id="{C4A46C58-12BB-45B4-B823-13D45FBCB9F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8" name="VOORBEELD">
              <a:extLst>
                <a:ext uri="{FF2B5EF4-FFF2-40B4-BE49-F238E27FC236}">
                  <a16:creationId xmlns:a16="http://schemas.microsoft.com/office/drawing/2014/main" id="{7B5DF72D-DEE4-4F20-B669-DFFFFFB51103}"/>
                </a:ext>
              </a:extLst>
            </p:cNvPr>
            <p:cNvGrpSpPr/>
            <p:nvPr userDrawn="1"/>
          </p:nvGrpSpPr>
          <p:grpSpPr>
            <a:xfrm>
              <a:off x="12561794" y="458674"/>
              <a:ext cx="3234311" cy="558875"/>
              <a:chOff x="-3605171" y="458674"/>
              <a:chExt cx="3234311" cy="558875"/>
            </a:xfrm>
          </p:grpSpPr>
          <p:sp>
            <p:nvSpPr>
              <p:cNvPr id="409" name="Rechthoek 408">
                <a:extLst>
                  <a:ext uri="{FF2B5EF4-FFF2-40B4-BE49-F238E27FC236}">
                    <a16:creationId xmlns:a16="http://schemas.microsoft.com/office/drawing/2014/main" id="{D86CAEEE-E402-4E2F-9438-92D7C70E58A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0" name="Rechthoek 409">
                <a:extLst>
                  <a:ext uri="{FF2B5EF4-FFF2-40B4-BE49-F238E27FC236}">
                    <a16:creationId xmlns:a16="http://schemas.microsoft.com/office/drawing/2014/main" id="{914E18D4-D072-44F2-AA75-3FE7FEFD313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1" name="Groep 410">
                <a:extLst>
                  <a:ext uri="{FF2B5EF4-FFF2-40B4-BE49-F238E27FC236}">
                    <a16:creationId xmlns:a16="http://schemas.microsoft.com/office/drawing/2014/main" id="{5A1DB3B9-F966-4A53-BDBB-6FA6875132F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42" name="Groep 441">
                  <a:extLst>
                    <a:ext uri="{FF2B5EF4-FFF2-40B4-BE49-F238E27FC236}">
                      <a16:creationId xmlns:a16="http://schemas.microsoft.com/office/drawing/2014/main" id="{FDA24F6C-E1BE-4A6D-81DC-0F1AA73181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44" name="Rechte verbindingslijn 443">
                    <a:extLst>
                      <a:ext uri="{FF2B5EF4-FFF2-40B4-BE49-F238E27FC236}">
                        <a16:creationId xmlns:a16="http://schemas.microsoft.com/office/drawing/2014/main" id="{36CB47C8-5E8E-49A6-956F-645EE222EA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5" name="Rechte verbindingslijn 444">
                    <a:extLst>
                      <a:ext uri="{FF2B5EF4-FFF2-40B4-BE49-F238E27FC236}">
                        <a16:creationId xmlns:a16="http://schemas.microsoft.com/office/drawing/2014/main" id="{BC7B23A3-ECCA-413B-85F2-D1B1A7B479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6" name="Rechte verbindingslijn 445">
                    <a:extLst>
                      <a:ext uri="{FF2B5EF4-FFF2-40B4-BE49-F238E27FC236}">
                        <a16:creationId xmlns:a16="http://schemas.microsoft.com/office/drawing/2014/main" id="{AF33BDE7-99A7-4D22-920A-A9F2FC48DC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7" name="Rechte verbindingslijn 446">
                    <a:extLst>
                      <a:ext uri="{FF2B5EF4-FFF2-40B4-BE49-F238E27FC236}">
                        <a16:creationId xmlns:a16="http://schemas.microsoft.com/office/drawing/2014/main" id="{9A5502D9-18C2-43F3-8A51-E649373148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8" name="Rechte verbindingslijn 447">
                    <a:extLst>
                      <a:ext uri="{FF2B5EF4-FFF2-40B4-BE49-F238E27FC236}">
                        <a16:creationId xmlns:a16="http://schemas.microsoft.com/office/drawing/2014/main" id="{86850FAE-EE78-4270-A397-4BCEC3B837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43" name="Pijl: rechts 442">
                  <a:extLst>
                    <a:ext uri="{FF2B5EF4-FFF2-40B4-BE49-F238E27FC236}">
                      <a16:creationId xmlns:a16="http://schemas.microsoft.com/office/drawing/2014/main" id="{14A73F19-D09A-492C-A40C-354B2F08578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12" name="Groep 411">
                <a:extLst>
                  <a:ext uri="{FF2B5EF4-FFF2-40B4-BE49-F238E27FC236}">
                    <a16:creationId xmlns:a16="http://schemas.microsoft.com/office/drawing/2014/main" id="{6FA5B09D-A5A1-4AFB-8F75-1AA74879E07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35" name="Groep 434">
                  <a:extLst>
                    <a:ext uri="{FF2B5EF4-FFF2-40B4-BE49-F238E27FC236}">
                      <a16:creationId xmlns:a16="http://schemas.microsoft.com/office/drawing/2014/main" id="{5CA5AE16-543C-494E-A33D-C350C05F69B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7" name="Rechte verbindingslijn 436">
                    <a:extLst>
                      <a:ext uri="{FF2B5EF4-FFF2-40B4-BE49-F238E27FC236}">
                        <a16:creationId xmlns:a16="http://schemas.microsoft.com/office/drawing/2014/main" id="{14579FCF-7F69-419C-AE77-BB045F1E60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8" name="Rechte verbindingslijn 437">
                    <a:extLst>
                      <a:ext uri="{FF2B5EF4-FFF2-40B4-BE49-F238E27FC236}">
                        <a16:creationId xmlns:a16="http://schemas.microsoft.com/office/drawing/2014/main" id="{A706CBE5-C1F7-4FFE-AC7F-BA5213C1C7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9" name="Rechte verbindingslijn 438">
                    <a:extLst>
                      <a:ext uri="{FF2B5EF4-FFF2-40B4-BE49-F238E27FC236}">
                        <a16:creationId xmlns:a16="http://schemas.microsoft.com/office/drawing/2014/main" id="{5E7D4764-AF1D-4D3F-B634-E247679176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0" name="Rechte verbindingslijn 439">
                    <a:extLst>
                      <a:ext uri="{FF2B5EF4-FFF2-40B4-BE49-F238E27FC236}">
                        <a16:creationId xmlns:a16="http://schemas.microsoft.com/office/drawing/2014/main" id="{04A33FB8-4787-4FEA-AA48-D0DE08A41C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1" name="Rechte verbindingslijn 440">
                    <a:extLst>
                      <a:ext uri="{FF2B5EF4-FFF2-40B4-BE49-F238E27FC236}">
                        <a16:creationId xmlns:a16="http://schemas.microsoft.com/office/drawing/2014/main" id="{BD5C8B4D-BDAD-41A7-BF20-F93BCBF5FC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6" name="Pijl: rechts 435">
                  <a:extLst>
                    <a:ext uri="{FF2B5EF4-FFF2-40B4-BE49-F238E27FC236}">
                      <a16:creationId xmlns:a16="http://schemas.microsoft.com/office/drawing/2014/main" id="{70CCE715-D8AD-4782-A7C6-F2095CA206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13" name="Rechte verbindingslijn 412">
                <a:extLst>
                  <a:ext uri="{FF2B5EF4-FFF2-40B4-BE49-F238E27FC236}">
                    <a16:creationId xmlns:a16="http://schemas.microsoft.com/office/drawing/2014/main" id="{BE8B6EBF-2E25-40EB-B65A-807657E361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14" name="Rechte verbindingslijn 413">
                <a:extLst>
                  <a:ext uri="{FF2B5EF4-FFF2-40B4-BE49-F238E27FC236}">
                    <a16:creationId xmlns:a16="http://schemas.microsoft.com/office/drawing/2014/main" id="{DA598187-F755-4141-9A6E-0ED72DFFF3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15" name="Rechthoek 414">
                <a:extLst>
                  <a:ext uri="{FF2B5EF4-FFF2-40B4-BE49-F238E27FC236}">
                    <a16:creationId xmlns:a16="http://schemas.microsoft.com/office/drawing/2014/main" id="{72696FFB-F06F-42CE-86D3-46324435B2C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16" name="Rechthoek 415">
                <a:extLst>
                  <a:ext uri="{FF2B5EF4-FFF2-40B4-BE49-F238E27FC236}">
                    <a16:creationId xmlns:a16="http://schemas.microsoft.com/office/drawing/2014/main" id="{67D91FF4-DB21-438A-B50B-E95096BC201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17" name="Groep 416">
                <a:extLst>
                  <a:ext uri="{FF2B5EF4-FFF2-40B4-BE49-F238E27FC236}">
                    <a16:creationId xmlns:a16="http://schemas.microsoft.com/office/drawing/2014/main" id="{B871C990-D221-4A8F-88A5-13DAF23D75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27" name="Rechthoek 426">
                  <a:extLst>
                    <a:ext uri="{FF2B5EF4-FFF2-40B4-BE49-F238E27FC236}">
                      <a16:creationId xmlns:a16="http://schemas.microsoft.com/office/drawing/2014/main" id="{5C387225-AEAF-4E70-B942-2479304E1D9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8" name="Groep 427">
                  <a:extLst>
                    <a:ext uri="{FF2B5EF4-FFF2-40B4-BE49-F238E27FC236}">
                      <a16:creationId xmlns:a16="http://schemas.microsoft.com/office/drawing/2014/main" id="{988049A7-4523-4D4E-B9D7-8BF6663CA3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30" name="Rechte verbindingslijn 429">
                    <a:extLst>
                      <a:ext uri="{FF2B5EF4-FFF2-40B4-BE49-F238E27FC236}">
                        <a16:creationId xmlns:a16="http://schemas.microsoft.com/office/drawing/2014/main" id="{BD3646B2-BD32-4BFE-8AAE-0704AD5E2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1" name="Rechte verbindingslijn 430">
                    <a:extLst>
                      <a:ext uri="{FF2B5EF4-FFF2-40B4-BE49-F238E27FC236}">
                        <a16:creationId xmlns:a16="http://schemas.microsoft.com/office/drawing/2014/main" id="{4CC5520A-646D-47B6-B759-136A3279CE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2" name="Rechte verbindingslijn 431">
                    <a:extLst>
                      <a:ext uri="{FF2B5EF4-FFF2-40B4-BE49-F238E27FC236}">
                        <a16:creationId xmlns:a16="http://schemas.microsoft.com/office/drawing/2014/main" id="{86B0001D-3BDA-4BBF-97E1-5AC417B9CD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3" name="Rechte verbindingslijn 432">
                    <a:extLst>
                      <a:ext uri="{FF2B5EF4-FFF2-40B4-BE49-F238E27FC236}">
                        <a16:creationId xmlns:a16="http://schemas.microsoft.com/office/drawing/2014/main" id="{24CBE87F-39B7-4197-9C68-76EB1CF4BE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4" name="Rechte verbindingslijn 433">
                    <a:extLst>
                      <a:ext uri="{FF2B5EF4-FFF2-40B4-BE49-F238E27FC236}">
                        <a16:creationId xmlns:a16="http://schemas.microsoft.com/office/drawing/2014/main" id="{D67B137C-6EC7-44B9-B6E7-5959800A6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9" name="Pijl: rechts 428">
                  <a:extLst>
                    <a:ext uri="{FF2B5EF4-FFF2-40B4-BE49-F238E27FC236}">
                      <a16:creationId xmlns:a16="http://schemas.microsoft.com/office/drawing/2014/main" id="{828E4318-A247-42D2-8920-FB1A4E8683D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18" name="Groep 417">
                <a:extLst>
                  <a:ext uri="{FF2B5EF4-FFF2-40B4-BE49-F238E27FC236}">
                    <a16:creationId xmlns:a16="http://schemas.microsoft.com/office/drawing/2014/main" id="{71294FD7-2D3A-4669-907D-903D0A1F4A2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19" name="Rechthoek 418">
                  <a:extLst>
                    <a:ext uri="{FF2B5EF4-FFF2-40B4-BE49-F238E27FC236}">
                      <a16:creationId xmlns:a16="http://schemas.microsoft.com/office/drawing/2014/main" id="{BCE81194-E053-44D0-ABED-2656AF9AFCA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0" name="Groep 419">
                  <a:extLst>
                    <a:ext uri="{FF2B5EF4-FFF2-40B4-BE49-F238E27FC236}">
                      <a16:creationId xmlns:a16="http://schemas.microsoft.com/office/drawing/2014/main" id="{AF214686-64D9-46F7-9A16-09B9EE4E838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2" name="Rechte verbindingslijn 421">
                    <a:extLst>
                      <a:ext uri="{FF2B5EF4-FFF2-40B4-BE49-F238E27FC236}">
                        <a16:creationId xmlns:a16="http://schemas.microsoft.com/office/drawing/2014/main" id="{262392FE-B26F-48B7-BE9A-B06412BA0E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422">
                    <a:extLst>
                      <a:ext uri="{FF2B5EF4-FFF2-40B4-BE49-F238E27FC236}">
                        <a16:creationId xmlns:a16="http://schemas.microsoft.com/office/drawing/2014/main" id="{A5D03DDA-852A-4026-8DF8-4623F999BC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370D5DE0-4A12-4C4C-9793-1BCCE3A18E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424">
                    <a:extLst>
                      <a:ext uri="{FF2B5EF4-FFF2-40B4-BE49-F238E27FC236}">
                        <a16:creationId xmlns:a16="http://schemas.microsoft.com/office/drawing/2014/main" id="{70777368-D88A-4F59-BC3B-728CA784E4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6" name="Rechte verbindingslijn 425">
                    <a:extLst>
                      <a:ext uri="{FF2B5EF4-FFF2-40B4-BE49-F238E27FC236}">
                        <a16:creationId xmlns:a16="http://schemas.microsoft.com/office/drawing/2014/main" id="{45260D58-74E9-4972-84A5-A55DCE5AE4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1" name="Pijl: rechts 420">
                  <a:extLst>
                    <a:ext uri="{FF2B5EF4-FFF2-40B4-BE49-F238E27FC236}">
                      <a16:creationId xmlns:a16="http://schemas.microsoft.com/office/drawing/2014/main" id="{ADAAE285-0212-427C-993B-7367A86BD27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7515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0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1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EFDC-782B-1D4A-9336-33F5D9CD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514A-3228-F947-A551-AE734351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80736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AD3C8DF-8526-4FA6-9EA1-9DCC7C828D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C325-256A-4B42-B6E4-7D26C8FDB962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421D5D2B-4FAA-4304-8C9C-82BC19A2F2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99" name="Vrije vorm: vorm 98">
              <a:extLst>
                <a:ext uri="{FF2B5EF4-FFF2-40B4-BE49-F238E27FC236}">
                  <a16:creationId xmlns:a16="http://schemas.microsoft.com/office/drawing/2014/main" id="{01AEFA3B-71E0-4523-8209-5AE70E09359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FCD40DA1-B97A-44DB-806B-DF20072DCDE0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166CA8B-A314-4FF7-874D-911E7B27E4B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BC0BD006-E1C4-4ABE-A544-30AD01D5338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1E713BB2-1E64-42D3-9239-CCE5F0A09942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BAD78881-F04F-49EE-AA23-E98B83C6517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818857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0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C337774E-9EF9-4709-A678-E6C0C2AF4639}" type="datetime2">
              <a:rPr lang="en-GB" noProof="0" smtClean="0"/>
              <a:t>Tuesday, 02 May 2023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99" r:id="rId2"/>
    <p:sldLayoutId id="2147483698" r:id="rId3"/>
    <p:sldLayoutId id="2147483783" r:id="rId4"/>
    <p:sldLayoutId id="2147483674" r:id="rId5"/>
    <p:sldLayoutId id="2147483676" r:id="rId6"/>
    <p:sldLayoutId id="2147483673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 userDrawn="1">
          <p15:clr>
            <a:srgbClr val="F26B43"/>
          </p15:clr>
        </p15:guide>
        <p15:guide id="2" pos="7180" userDrawn="1">
          <p15:clr>
            <a:srgbClr val="F26B43"/>
          </p15:clr>
        </p15:guide>
        <p15:guide id="3" pos="496" userDrawn="1">
          <p15:clr>
            <a:srgbClr val="F26B43"/>
          </p15:clr>
        </p15:guide>
        <p15:guide id="4" orient="horz" pos="3623" userDrawn="1">
          <p15:clr>
            <a:srgbClr val="F26B43"/>
          </p15:clr>
        </p15:guide>
        <p15:guide id="5" orient="horz" pos="770" userDrawn="1">
          <p15:clr>
            <a:srgbClr val="A4A3A4"/>
          </p15:clr>
        </p15:guide>
        <p15:guide id="6" orient="horz" pos="496" userDrawn="1">
          <p15:clr>
            <a:srgbClr val="A4A3A4"/>
          </p15:clr>
        </p15:guide>
        <p15:guide id="7" orient="horz" pos="3891" userDrawn="1">
          <p15:clr>
            <a:srgbClr val="A4A3A4"/>
          </p15:clr>
        </p15:guide>
        <p15:guide id="8" orient="horz" pos="4072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1C6CDE29-0A03-48C5-98DE-D435B1A1720A}" type="datetime2">
              <a:rPr lang="en-GB" noProof="0" smtClean="0"/>
              <a:t>Tuesday, 02 May 2023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1049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FF3077CF-636A-43DB-BFA0-9267694E7239}" type="datetime2">
              <a:rPr lang="en-GB" noProof="0" smtClean="0"/>
              <a:t>Tuesday, 02 May 2023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4144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51" r:id="rId7"/>
    <p:sldLayoutId id="2147483752" r:id="rId8"/>
    <p:sldLayoutId id="2147483754" r:id="rId9"/>
    <p:sldLayoutId id="214748375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B982CD74-92DC-4CDD-89B9-0D6D67DB2CA3}" type="datetime2">
              <a:rPr lang="en-GB" noProof="0" smtClean="0"/>
              <a:t>Tuesday, 02 May 2023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85221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fbeelding 31">
            <a:extLst>
              <a:ext uri="{FF2B5EF4-FFF2-40B4-BE49-F238E27FC236}">
                <a16:creationId xmlns:a16="http://schemas.microsoft.com/office/drawing/2014/main" id="{FDF2F79B-D54E-4CB9-BFC8-606ED103B1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32" y="0"/>
            <a:ext cx="12192000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F5C00587-4368-4D98-88C9-D75DCD2961D4}" type="datetime2">
              <a:rPr lang="en-GB" noProof="0" smtClean="0"/>
              <a:t>Tuesday, 02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Footer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130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92" r:id="rId2"/>
    <p:sldLayoutId id="2147483793" r:id="rId3"/>
    <p:sldLayoutId id="214748379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  <p15:guide id="9" pos="430">
          <p15:clr>
            <a:srgbClr val="A4A3A4"/>
          </p15:clr>
        </p15:guide>
        <p15:guide id="10" pos="24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sv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sv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jpe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file:///C:\Users\timH\OneDrive%20-%20Ortec%20B.V\Projecten\Univ\KULeuven\Mathematics%20is%20Everywhere%20subtitled%20ENG.mp4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lo's: a rustic restaurant with a malting plant history ...">
            <a:extLst>
              <a:ext uri="{FF2B5EF4-FFF2-40B4-BE49-F238E27FC236}">
                <a16:creationId xmlns:a16="http://schemas.microsoft.com/office/drawing/2014/main" id="{725647DF-6C4A-4C77-AFE5-68D934BB1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211" y="138223"/>
            <a:ext cx="10307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2D452B-D6EA-408D-A6C6-3EDC35CF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B99EA33F-F5A7-4CE7-99F6-CD73A745F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Tim</a:t>
            </a:r>
          </a:p>
          <a:p>
            <a:r>
              <a:rPr lang="en-GB" dirty="0"/>
              <a:t>Hellemans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CABBF03-48DD-4815-87B6-55E4E9F37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1999" y="1859655"/>
            <a:ext cx="3232634" cy="684863"/>
          </a:xfrm>
        </p:spPr>
        <p:txBody>
          <a:bodyPr/>
          <a:lstStyle/>
          <a:p>
            <a:r>
              <a:rPr lang="en-US" sz="3600" dirty="0"/>
              <a:t>ORTEC Belgium</a:t>
            </a:r>
            <a:endParaRPr lang="en-GB" sz="360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3D61E9E-48EB-41AA-9241-A57A5FD8D7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1999" y="830031"/>
            <a:ext cx="6925120" cy="838752"/>
          </a:xfrm>
        </p:spPr>
        <p:txBody>
          <a:bodyPr/>
          <a:lstStyle/>
          <a:p>
            <a:r>
              <a:rPr lang="en-GB" dirty="0"/>
              <a:t>Learning driver preferences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CE773B3-0526-4CB8-9716-2116F0FA65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E4AE8BD-A065-407A-A958-B3708B2096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16A3ECA-747D-4249-8865-C4FF1D1125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4E318E8-C807-44D0-A0A9-9E14129928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F0C3A41-0740-4495-9BAF-3E38007996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221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A5F879-9663-4F95-B619-2DE361CF5D2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1B85-8DED-40A6-8789-E557802E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10</a:t>
            </a:fld>
            <a:endParaRPr lang="en-GB" noProof="0" dirty="0"/>
          </a:p>
        </p:txBody>
      </p:sp>
      <p:pic>
        <p:nvPicPr>
          <p:cNvPr id="9" name="Picture Placeholder 13" descr="Network Technology Background">
            <a:extLst>
              <a:ext uri="{FF2B5EF4-FFF2-40B4-BE49-F238E27FC236}">
                <a16:creationId xmlns:a16="http://schemas.microsoft.com/office/drawing/2014/main" id="{4BB13BA3-92AC-07FC-7689-18BA2627D2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4" b="14824"/>
          <a:stretch/>
        </p:blipFill>
        <p:spPr>
          <a:xfrm>
            <a:off x="-12700" y="0"/>
            <a:ext cx="12204700" cy="49974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AD27-C4CB-43A8-B151-EA0CC5094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519" y="3429000"/>
            <a:ext cx="7334962" cy="231618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907656C2-2953-4D86-AB55-81586B8C5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30535" y="3643952"/>
            <a:ext cx="7334962" cy="1190870"/>
          </a:xfrm>
        </p:spPr>
        <p:txBody>
          <a:bodyPr/>
          <a:lstStyle/>
          <a:p>
            <a:r>
              <a:rPr lang="nl-NL" sz="3600" dirty="0" err="1"/>
              <a:t>Optimization</a:t>
            </a:r>
            <a:r>
              <a:rPr lang="nl-NL" sz="3600" dirty="0"/>
              <a:t> engine</a:t>
            </a:r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90D78FA1-5EA3-4315-8333-AF5F3451795D}"/>
              </a:ext>
            </a:extLst>
          </p:cNvPr>
          <p:cNvSpPr>
            <a:spLocks noGrp="1"/>
          </p:cNvSpPr>
          <p:nvPr>
            <p:ph type="body" orient="vert" idx="36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98718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9467D2-16D7-4966-8B7A-FF3E9059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Complexity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FF6EE5-E3D8-4A8F-8766-C20A6109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11</a:t>
            </a:fld>
            <a:endParaRPr lang="en-GB" noProof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A67F87-CBCC-449D-B2F9-ABBEF2F4FE44}"/>
              </a:ext>
            </a:extLst>
          </p:cNvPr>
          <p:cNvGrpSpPr>
            <a:grpSpLocks noChangeAspect="1"/>
          </p:cNvGrpSpPr>
          <p:nvPr/>
        </p:nvGrpSpPr>
        <p:grpSpPr>
          <a:xfrm>
            <a:off x="3888000" y="2016000"/>
            <a:ext cx="1152000" cy="719192"/>
            <a:chOff x="0" y="2160000"/>
            <a:chExt cx="1152000" cy="71919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F3E930-AEDD-49B9-9EAA-F62AFE923ED2}"/>
                </a:ext>
              </a:extLst>
            </p:cNvPr>
            <p:cNvSpPr/>
            <p:nvPr/>
          </p:nvSpPr>
          <p:spPr>
            <a:xfrm>
              <a:off x="0" y="2160000"/>
              <a:ext cx="792000" cy="576000"/>
            </a:xfrm>
            <a:prstGeom prst="rect">
              <a:avLst/>
            </a:prstGeom>
            <a:solidFill>
              <a:srgbClr val="EA640B"/>
            </a:solidFill>
            <a:ln w="38100">
              <a:solidFill>
                <a:srgbClr val="B04B08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nip Single Corner Rectangle 49">
              <a:extLst>
                <a:ext uri="{FF2B5EF4-FFF2-40B4-BE49-F238E27FC236}">
                  <a16:creationId xmlns:a16="http://schemas.microsoft.com/office/drawing/2014/main" id="{41D2F50E-1F7E-4CDE-864A-9837E06FA5A1}"/>
                </a:ext>
              </a:extLst>
            </p:cNvPr>
            <p:cNvSpPr/>
            <p:nvPr/>
          </p:nvSpPr>
          <p:spPr>
            <a:xfrm>
              <a:off x="792000" y="2268000"/>
              <a:ext cx="360000" cy="468000"/>
            </a:xfrm>
            <a:prstGeom prst="snip1Rect">
              <a:avLst>
                <a:gd name="adj" fmla="val 36416"/>
              </a:avLst>
            </a:prstGeom>
            <a:solidFill>
              <a:srgbClr val="EA640B"/>
            </a:solidFill>
            <a:ln w="38100">
              <a:solidFill>
                <a:srgbClr val="B04B08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61BD22-C7FC-4846-B458-FECE878B1CA8}"/>
                </a:ext>
              </a:extLst>
            </p:cNvPr>
            <p:cNvSpPr/>
            <p:nvPr/>
          </p:nvSpPr>
          <p:spPr>
            <a:xfrm>
              <a:off x="828000" y="2628000"/>
              <a:ext cx="251192" cy="251192"/>
            </a:xfrm>
            <a:prstGeom prst="ellipse">
              <a:avLst/>
            </a:prstGeom>
            <a:solidFill>
              <a:srgbClr val="EA640B"/>
            </a:solidFill>
            <a:ln w="38100">
              <a:solidFill>
                <a:srgbClr val="B04B08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609E6-39F0-49A3-B98A-351504FE2C6E}"/>
                </a:ext>
              </a:extLst>
            </p:cNvPr>
            <p:cNvSpPr/>
            <p:nvPr/>
          </p:nvSpPr>
          <p:spPr>
            <a:xfrm>
              <a:off x="72000" y="2628000"/>
              <a:ext cx="251192" cy="251192"/>
            </a:xfrm>
            <a:prstGeom prst="ellipse">
              <a:avLst/>
            </a:prstGeom>
            <a:solidFill>
              <a:srgbClr val="EA640B"/>
            </a:solidFill>
            <a:ln w="38100">
              <a:solidFill>
                <a:srgbClr val="B04B08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9890C-98AD-407A-9764-652E545E7656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016000"/>
            <a:ext cx="1152000" cy="719192"/>
            <a:chOff x="0" y="2160000"/>
            <a:chExt cx="1152000" cy="71919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87F6BE-9DE7-4834-8A6F-8D2A35D8959C}"/>
                </a:ext>
              </a:extLst>
            </p:cNvPr>
            <p:cNvSpPr/>
            <p:nvPr/>
          </p:nvSpPr>
          <p:spPr>
            <a:xfrm>
              <a:off x="0" y="2160000"/>
              <a:ext cx="792000" cy="576000"/>
            </a:xfrm>
            <a:prstGeom prst="rect">
              <a:avLst/>
            </a:prstGeom>
            <a:solidFill>
              <a:srgbClr val="84BF42"/>
            </a:solidFill>
            <a:ln w="38100">
              <a:solidFill>
                <a:srgbClr val="63903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nip Single Corner Rectangle 49">
              <a:extLst>
                <a:ext uri="{FF2B5EF4-FFF2-40B4-BE49-F238E27FC236}">
                  <a16:creationId xmlns:a16="http://schemas.microsoft.com/office/drawing/2014/main" id="{7476C715-8C54-42B5-A292-4BDFBC88BB01}"/>
                </a:ext>
              </a:extLst>
            </p:cNvPr>
            <p:cNvSpPr/>
            <p:nvPr/>
          </p:nvSpPr>
          <p:spPr>
            <a:xfrm>
              <a:off x="792000" y="2268000"/>
              <a:ext cx="360000" cy="468000"/>
            </a:xfrm>
            <a:prstGeom prst="snip1Rect">
              <a:avLst>
                <a:gd name="adj" fmla="val 36416"/>
              </a:avLst>
            </a:prstGeom>
            <a:solidFill>
              <a:srgbClr val="84BF42"/>
            </a:solidFill>
            <a:ln w="38100">
              <a:solidFill>
                <a:srgbClr val="63903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019368-1EB1-46A4-A115-09C98DCBAD29}"/>
                </a:ext>
              </a:extLst>
            </p:cNvPr>
            <p:cNvSpPr/>
            <p:nvPr/>
          </p:nvSpPr>
          <p:spPr>
            <a:xfrm>
              <a:off x="828000" y="2628000"/>
              <a:ext cx="251192" cy="251192"/>
            </a:xfrm>
            <a:prstGeom prst="ellipse">
              <a:avLst/>
            </a:prstGeom>
            <a:solidFill>
              <a:srgbClr val="84BF42"/>
            </a:solidFill>
            <a:ln w="38100">
              <a:solidFill>
                <a:srgbClr val="63903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ED371F-AB1F-4614-A846-1AB0504E9A22}"/>
                </a:ext>
              </a:extLst>
            </p:cNvPr>
            <p:cNvSpPr/>
            <p:nvPr/>
          </p:nvSpPr>
          <p:spPr>
            <a:xfrm>
              <a:off x="72000" y="2628000"/>
              <a:ext cx="251192" cy="251192"/>
            </a:xfrm>
            <a:prstGeom prst="ellipse">
              <a:avLst/>
            </a:prstGeom>
            <a:solidFill>
              <a:srgbClr val="84BF42"/>
            </a:solidFill>
            <a:ln w="38100">
              <a:solidFill>
                <a:srgbClr val="63903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221570-88AF-438E-945A-B5B08CE83EB7}"/>
              </a:ext>
            </a:extLst>
          </p:cNvPr>
          <p:cNvGrpSpPr>
            <a:grpSpLocks noChangeAspect="1"/>
          </p:cNvGrpSpPr>
          <p:nvPr/>
        </p:nvGrpSpPr>
        <p:grpSpPr>
          <a:xfrm>
            <a:off x="5688000" y="2016000"/>
            <a:ext cx="1152000" cy="719192"/>
            <a:chOff x="0" y="2160000"/>
            <a:chExt cx="1152000" cy="71919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8FCC85-D189-46EE-AD01-831AF527888F}"/>
                </a:ext>
              </a:extLst>
            </p:cNvPr>
            <p:cNvSpPr/>
            <p:nvPr/>
          </p:nvSpPr>
          <p:spPr>
            <a:xfrm>
              <a:off x="0" y="2160000"/>
              <a:ext cx="792000" cy="576000"/>
            </a:xfrm>
            <a:prstGeom prst="rect">
              <a:avLst/>
            </a:prstGeom>
            <a:solidFill>
              <a:srgbClr val="009BC2"/>
            </a:solidFill>
            <a:ln w="38100">
              <a:solidFill>
                <a:srgbClr val="0074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nip Single Corner Rectangle 49">
              <a:extLst>
                <a:ext uri="{FF2B5EF4-FFF2-40B4-BE49-F238E27FC236}">
                  <a16:creationId xmlns:a16="http://schemas.microsoft.com/office/drawing/2014/main" id="{9A2ABAF8-3EAC-4F7D-911A-33654AD7BD3D}"/>
                </a:ext>
              </a:extLst>
            </p:cNvPr>
            <p:cNvSpPr/>
            <p:nvPr/>
          </p:nvSpPr>
          <p:spPr>
            <a:xfrm>
              <a:off x="792000" y="2268000"/>
              <a:ext cx="360000" cy="468000"/>
            </a:xfrm>
            <a:prstGeom prst="snip1Rect">
              <a:avLst>
                <a:gd name="adj" fmla="val 36416"/>
              </a:avLst>
            </a:prstGeom>
            <a:solidFill>
              <a:srgbClr val="009BC2"/>
            </a:solidFill>
            <a:ln w="38100">
              <a:solidFill>
                <a:srgbClr val="0074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EFAFBB-7D55-4EA1-9F92-BBB6086E6B23}"/>
                </a:ext>
              </a:extLst>
            </p:cNvPr>
            <p:cNvSpPr/>
            <p:nvPr/>
          </p:nvSpPr>
          <p:spPr>
            <a:xfrm>
              <a:off x="828000" y="2628000"/>
              <a:ext cx="251192" cy="251192"/>
            </a:xfrm>
            <a:prstGeom prst="ellipse">
              <a:avLst/>
            </a:prstGeom>
            <a:solidFill>
              <a:srgbClr val="009BC2"/>
            </a:solidFill>
            <a:ln w="38100">
              <a:solidFill>
                <a:srgbClr val="0074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60E411-ED1C-4D5B-A6FE-9A86C181200D}"/>
                </a:ext>
              </a:extLst>
            </p:cNvPr>
            <p:cNvSpPr/>
            <p:nvPr/>
          </p:nvSpPr>
          <p:spPr>
            <a:xfrm>
              <a:off x="72000" y="2628000"/>
              <a:ext cx="251192" cy="251192"/>
            </a:xfrm>
            <a:prstGeom prst="ellipse">
              <a:avLst/>
            </a:prstGeom>
            <a:solidFill>
              <a:srgbClr val="009BC2"/>
            </a:solidFill>
            <a:ln w="38100">
              <a:solidFill>
                <a:srgbClr val="00749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747DBAB-1E66-456C-A066-FC186DFAF2EE}"/>
              </a:ext>
            </a:extLst>
          </p:cNvPr>
          <p:cNvSpPr/>
          <p:nvPr/>
        </p:nvSpPr>
        <p:spPr>
          <a:xfrm>
            <a:off x="792000" y="1872000"/>
            <a:ext cx="2304000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sz="2400"/>
              <a:t>Vehicles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B07FD-86DE-401D-978C-5CC97B32CCB7}"/>
              </a:ext>
            </a:extLst>
          </p:cNvPr>
          <p:cNvSpPr/>
          <p:nvPr/>
        </p:nvSpPr>
        <p:spPr>
          <a:xfrm>
            <a:off x="792000" y="3168000"/>
            <a:ext cx="2304000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sz="2400"/>
              <a:t>Start Location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88477-33A8-4CA6-9DE5-37E3D3BD3D53}"/>
              </a:ext>
            </a:extLst>
          </p:cNvPr>
          <p:cNvSpPr/>
          <p:nvPr/>
        </p:nvSpPr>
        <p:spPr>
          <a:xfrm>
            <a:off x="792000" y="4464000"/>
            <a:ext cx="2304000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sz="2400"/>
              <a:t>Visit Locations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C41DB5-8B7E-4724-85E6-1E95AE0AC87B}"/>
              </a:ext>
            </a:extLst>
          </p:cNvPr>
          <p:cNvSpPr>
            <a:spLocks noChangeAspect="1"/>
          </p:cNvSpPr>
          <p:nvPr/>
        </p:nvSpPr>
        <p:spPr>
          <a:xfrm>
            <a:off x="3888000" y="4680000"/>
            <a:ext cx="432746" cy="432000"/>
          </a:xfrm>
          <a:prstGeom prst="ellipse">
            <a:avLst/>
          </a:prstGeom>
          <a:solidFill>
            <a:srgbClr val="A0A0A0"/>
          </a:solidFill>
          <a:ln w="38100"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E0F248-9FC3-4393-8812-33C06C0B9877}"/>
              </a:ext>
            </a:extLst>
          </p:cNvPr>
          <p:cNvSpPr>
            <a:spLocks noChangeAspect="1"/>
          </p:cNvSpPr>
          <p:nvPr/>
        </p:nvSpPr>
        <p:spPr>
          <a:xfrm>
            <a:off x="5760000" y="4680000"/>
            <a:ext cx="432000" cy="431255"/>
          </a:xfrm>
          <a:prstGeom prst="ellipse">
            <a:avLst/>
          </a:prstGeom>
          <a:solidFill>
            <a:srgbClr val="A0A0A0"/>
          </a:solidFill>
          <a:ln w="38100"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FA38BB-D8BA-40A0-A796-7924C9A530C1}"/>
              </a:ext>
            </a:extLst>
          </p:cNvPr>
          <p:cNvSpPr>
            <a:spLocks noChangeAspect="1"/>
          </p:cNvSpPr>
          <p:nvPr/>
        </p:nvSpPr>
        <p:spPr>
          <a:xfrm>
            <a:off x="4824000" y="4680000"/>
            <a:ext cx="432000" cy="431255"/>
          </a:xfrm>
          <a:prstGeom prst="ellipse">
            <a:avLst/>
          </a:prstGeom>
          <a:solidFill>
            <a:srgbClr val="A0A0A0"/>
          </a:solidFill>
          <a:ln w="38100"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5AF44B-7216-4255-8EDC-5019C77CA747}"/>
              </a:ext>
            </a:extLst>
          </p:cNvPr>
          <p:cNvSpPr>
            <a:spLocks noChangeAspect="1"/>
          </p:cNvSpPr>
          <p:nvPr/>
        </p:nvSpPr>
        <p:spPr>
          <a:xfrm>
            <a:off x="3888000" y="3420000"/>
            <a:ext cx="360000" cy="360000"/>
          </a:xfrm>
          <a:prstGeom prst="rect">
            <a:avLst/>
          </a:prstGeom>
          <a:solidFill>
            <a:srgbClr val="A0A0A0"/>
          </a:solidFill>
          <a:ln w="38100">
            <a:solidFill>
              <a:srgbClr val="8C8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sz="1600" err="1"/>
          </a:p>
        </p:txBody>
      </p:sp>
    </p:spTree>
    <p:extLst>
      <p:ext uri="{BB962C8B-B14F-4D97-AF65-F5344CB8AC3E}">
        <p14:creationId xmlns:p14="http://schemas.microsoft.com/office/powerpoint/2010/main" val="10735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832C-1C5B-4348-A1DF-2E58323C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Complexity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FC241-2508-4DD2-97DC-168DEBEB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1594" name="Speech Bubble: Rectangle 1593">
            <a:extLst>
              <a:ext uri="{FF2B5EF4-FFF2-40B4-BE49-F238E27FC236}">
                <a16:creationId xmlns:a16="http://schemas.microsoft.com/office/drawing/2014/main" id="{D2DA3C10-4705-4A92-AAA6-81D3B7CFEF6E}"/>
              </a:ext>
            </a:extLst>
          </p:cNvPr>
          <p:cNvSpPr/>
          <p:nvPr/>
        </p:nvSpPr>
        <p:spPr>
          <a:xfrm rot="600000">
            <a:off x="9144000" y="720000"/>
            <a:ext cx="2304000" cy="432000"/>
          </a:xfrm>
          <a:prstGeom prst="wedgeRectCallout">
            <a:avLst/>
          </a:prstGeom>
          <a:solidFill>
            <a:srgbClr val="EA640B"/>
          </a:solidFill>
          <a:ln w="127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44000" tIns="36000" rIns="144000" bIns="36000" rtlCol="0" anchor="ctr"/>
          <a:lstStyle/>
          <a:p>
            <a:pPr algn="ctr"/>
            <a:r>
              <a:rPr lang="en-US" sz="2000" dirty="0"/>
              <a:t>60 Solutions</a:t>
            </a:r>
          </a:p>
        </p:txBody>
      </p:sp>
      <p:grpSp>
        <p:nvGrpSpPr>
          <p:cNvPr id="1597" name="Group 1596">
            <a:extLst>
              <a:ext uri="{FF2B5EF4-FFF2-40B4-BE49-F238E27FC236}">
                <a16:creationId xmlns:a16="http://schemas.microsoft.com/office/drawing/2014/main" id="{0D5A0CF5-451D-40AC-B0A9-3B35DAA149F4}"/>
              </a:ext>
            </a:extLst>
          </p:cNvPr>
          <p:cNvGrpSpPr/>
          <p:nvPr/>
        </p:nvGrpSpPr>
        <p:grpSpPr>
          <a:xfrm>
            <a:off x="892800" y="1512000"/>
            <a:ext cx="446400" cy="639000"/>
            <a:chOff x="892800" y="1512000"/>
            <a:chExt cx="446400" cy="639000"/>
          </a:xfrm>
        </p:grpSpPr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35FD9DCE-3CE9-46CB-87F3-8C21D2A50635}"/>
                </a:ext>
              </a:extLst>
            </p:cNvPr>
            <p:cNvCxnSpPr/>
            <p:nvPr/>
          </p:nvCxnSpPr>
          <p:spPr>
            <a:xfrm flipH="1">
              <a:off x="11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DB89B563-8A42-4B5B-83E3-EFEF55ECCBF2}"/>
                </a:ext>
              </a:extLst>
            </p:cNvPr>
            <p:cNvCxnSpPr/>
            <p:nvPr/>
          </p:nvCxnSpPr>
          <p:spPr>
            <a:xfrm>
              <a:off x="10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B906EF3A-32AA-4DB0-B478-410D8A0D75BD}"/>
                </a:ext>
              </a:extLst>
            </p:cNvPr>
            <p:cNvCxnSpPr/>
            <p:nvPr/>
          </p:nvCxnSpPr>
          <p:spPr>
            <a:xfrm flipV="1">
              <a:off x="9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9CEA70B3-1B45-4154-AF43-528676D541DC}"/>
                </a:ext>
              </a:extLst>
            </p:cNvPr>
            <p:cNvCxnSpPr/>
            <p:nvPr/>
          </p:nvCxnSpPr>
          <p:spPr>
            <a:xfrm flipH="1" flipV="1">
              <a:off x="9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2" name="Rectangle 1601">
              <a:extLst>
                <a:ext uri="{FF2B5EF4-FFF2-40B4-BE49-F238E27FC236}">
                  <a16:creationId xmlns:a16="http://schemas.microsoft.com/office/drawing/2014/main" id="{66BCEFEC-984E-41D6-BB1F-FCF0518C6D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03" name="Oval 1602">
              <a:extLst>
                <a:ext uri="{FF2B5EF4-FFF2-40B4-BE49-F238E27FC236}">
                  <a16:creationId xmlns:a16="http://schemas.microsoft.com/office/drawing/2014/main" id="{4EC8C16C-E99C-4E28-BDD2-A436DFF08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04" name="Oval 1603">
              <a:extLst>
                <a:ext uri="{FF2B5EF4-FFF2-40B4-BE49-F238E27FC236}">
                  <a16:creationId xmlns:a16="http://schemas.microsoft.com/office/drawing/2014/main" id="{FB1FFD7D-4A0F-42D7-93EE-90513B9E3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05" name="Oval 1604">
              <a:extLst>
                <a:ext uri="{FF2B5EF4-FFF2-40B4-BE49-F238E27FC236}">
                  <a16:creationId xmlns:a16="http://schemas.microsoft.com/office/drawing/2014/main" id="{4239E27F-092D-42C8-A867-BC8046D0A6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06" name="Group 1605">
            <a:extLst>
              <a:ext uri="{FF2B5EF4-FFF2-40B4-BE49-F238E27FC236}">
                <a16:creationId xmlns:a16="http://schemas.microsoft.com/office/drawing/2014/main" id="{00EEC709-74DD-4216-843C-DE30109C39ED}"/>
              </a:ext>
            </a:extLst>
          </p:cNvPr>
          <p:cNvGrpSpPr/>
          <p:nvPr/>
        </p:nvGrpSpPr>
        <p:grpSpPr>
          <a:xfrm>
            <a:off x="1792800" y="1512000"/>
            <a:ext cx="446400" cy="639000"/>
            <a:chOff x="1792800" y="1512000"/>
            <a:chExt cx="446400" cy="639000"/>
          </a:xfrm>
        </p:grpSpPr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5E69497A-DB4F-4D5D-A2B0-FF7FEB59797C}"/>
                </a:ext>
              </a:extLst>
            </p:cNvPr>
            <p:cNvCxnSpPr/>
            <p:nvPr/>
          </p:nvCxnSpPr>
          <p:spPr>
            <a:xfrm>
              <a:off x="19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35D31633-0E99-42F0-AD5C-7556250CBF8E}"/>
                </a:ext>
              </a:extLst>
            </p:cNvPr>
            <p:cNvCxnSpPr/>
            <p:nvPr/>
          </p:nvCxnSpPr>
          <p:spPr>
            <a:xfrm flipH="1" flipV="1">
              <a:off x="19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F7D26F84-2050-46A3-A617-4A9C7865AA95}"/>
                </a:ext>
              </a:extLst>
            </p:cNvPr>
            <p:cNvCxnSpPr/>
            <p:nvPr/>
          </p:nvCxnSpPr>
          <p:spPr>
            <a:xfrm flipV="1">
              <a:off x="18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E9041B1C-1C03-4F82-AE4A-7DC56F062709}"/>
                </a:ext>
              </a:extLst>
            </p:cNvPr>
            <p:cNvCxnSpPr/>
            <p:nvPr/>
          </p:nvCxnSpPr>
          <p:spPr>
            <a:xfrm flipH="1" flipV="1">
              <a:off x="18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1" name="Rectangle 1610">
              <a:extLst>
                <a:ext uri="{FF2B5EF4-FFF2-40B4-BE49-F238E27FC236}">
                  <a16:creationId xmlns:a16="http://schemas.microsoft.com/office/drawing/2014/main" id="{A5FB9C80-FC81-443F-8DB3-7320B3228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12" name="Oval 1611">
              <a:extLst>
                <a:ext uri="{FF2B5EF4-FFF2-40B4-BE49-F238E27FC236}">
                  <a16:creationId xmlns:a16="http://schemas.microsoft.com/office/drawing/2014/main" id="{0EE415A1-CD52-4933-8009-8EF12F8F7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13" name="Oval 1612">
              <a:extLst>
                <a:ext uri="{FF2B5EF4-FFF2-40B4-BE49-F238E27FC236}">
                  <a16:creationId xmlns:a16="http://schemas.microsoft.com/office/drawing/2014/main" id="{01F856A9-F856-4D4F-8AC8-28A806D766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14" name="Oval 1613">
              <a:extLst>
                <a:ext uri="{FF2B5EF4-FFF2-40B4-BE49-F238E27FC236}">
                  <a16:creationId xmlns:a16="http://schemas.microsoft.com/office/drawing/2014/main" id="{7A706A56-0747-4BD5-AFA7-E0AEE5869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15" name="Group 1614">
            <a:extLst>
              <a:ext uri="{FF2B5EF4-FFF2-40B4-BE49-F238E27FC236}">
                <a16:creationId xmlns:a16="http://schemas.microsoft.com/office/drawing/2014/main" id="{5992FF0C-7C77-4B45-9942-90B314215C38}"/>
              </a:ext>
            </a:extLst>
          </p:cNvPr>
          <p:cNvGrpSpPr/>
          <p:nvPr/>
        </p:nvGrpSpPr>
        <p:grpSpPr>
          <a:xfrm>
            <a:off x="2692800" y="1512000"/>
            <a:ext cx="446400" cy="639000"/>
            <a:chOff x="2692800" y="1512000"/>
            <a:chExt cx="446400" cy="639000"/>
          </a:xfrm>
        </p:grpSpPr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E6388046-45D0-41D1-B33C-A2E5ADB3D25A}"/>
                </a:ext>
              </a:extLst>
            </p:cNvPr>
            <p:cNvCxnSpPr/>
            <p:nvPr/>
          </p:nvCxnSpPr>
          <p:spPr>
            <a:xfrm flipH="1">
              <a:off x="29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2C946B09-E37C-46F2-B295-DF0C3539AB4B}"/>
                </a:ext>
              </a:extLst>
            </p:cNvPr>
            <p:cNvCxnSpPr/>
            <p:nvPr/>
          </p:nvCxnSpPr>
          <p:spPr>
            <a:xfrm flipV="1">
              <a:off x="27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8F1FEFAC-080E-49C2-ABEF-A73EADF65E02}"/>
                </a:ext>
              </a:extLst>
            </p:cNvPr>
            <p:cNvCxnSpPr/>
            <p:nvPr/>
          </p:nvCxnSpPr>
          <p:spPr>
            <a:xfrm flipH="1">
              <a:off x="27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E4EC4B07-0B4C-44B5-AFFD-B0EFAA4FD330}"/>
                </a:ext>
              </a:extLst>
            </p:cNvPr>
            <p:cNvCxnSpPr/>
            <p:nvPr/>
          </p:nvCxnSpPr>
          <p:spPr>
            <a:xfrm flipH="1" flipV="1">
              <a:off x="28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0" name="Rectangle 1619">
              <a:extLst>
                <a:ext uri="{FF2B5EF4-FFF2-40B4-BE49-F238E27FC236}">
                  <a16:creationId xmlns:a16="http://schemas.microsoft.com/office/drawing/2014/main" id="{E8FD86B2-C5E3-4093-9B6F-5E7A91AD91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21" name="Oval 1620">
              <a:extLst>
                <a:ext uri="{FF2B5EF4-FFF2-40B4-BE49-F238E27FC236}">
                  <a16:creationId xmlns:a16="http://schemas.microsoft.com/office/drawing/2014/main" id="{DA0053BB-6CCD-4CFB-9970-4C91D2872E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22" name="Oval 1621">
              <a:extLst>
                <a:ext uri="{FF2B5EF4-FFF2-40B4-BE49-F238E27FC236}">
                  <a16:creationId xmlns:a16="http://schemas.microsoft.com/office/drawing/2014/main" id="{EC520590-7934-4B5D-91F2-CFB3D542C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23" name="Oval 1622">
              <a:extLst>
                <a:ext uri="{FF2B5EF4-FFF2-40B4-BE49-F238E27FC236}">
                  <a16:creationId xmlns:a16="http://schemas.microsoft.com/office/drawing/2014/main" id="{F2B6246A-1D8C-4650-A115-546BE5310C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24" name="Group 1623">
            <a:extLst>
              <a:ext uri="{FF2B5EF4-FFF2-40B4-BE49-F238E27FC236}">
                <a16:creationId xmlns:a16="http://schemas.microsoft.com/office/drawing/2014/main" id="{774271A4-65A4-4C8E-B173-584398B010C6}"/>
              </a:ext>
            </a:extLst>
          </p:cNvPr>
          <p:cNvGrpSpPr/>
          <p:nvPr/>
        </p:nvGrpSpPr>
        <p:grpSpPr>
          <a:xfrm>
            <a:off x="3592800" y="1512000"/>
            <a:ext cx="446400" cy="639000"/>
            <a:chOff x="3592800" y="1512000"/>
            <a:chExt cx="446400" cy="639000"/>
          </a:xfrm>
        </p:grpSpPr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1D87C245-17CF-4328-8DB0-F539B6B69A79}"/>
                </a:ext>
              </a:extLst>
            </p:cNvPr>
            <p:cNvCxnSpPr/>
            <p:nvPr/>
          </p:nvCxnSpPr>
          <p:spPr>
            <a:xfrm>
              <a:off x="36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C0A40B1-26F4-4934-BE50-2152260E8CC6}"/>
                </a:ext>
              </a:extLst>
            </p:cNvPr>
            <p:cNvCxnSpPr/>
            <p:nvPr/>
          </p:nvCxnSpPr>
          <p:spPr>
            <a:xfrm flipH="1">
              <a:off x="36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0FB4BF9-1434-4771-A529-99B551B0FE34}"/>
                </a:ext>
              </a:extLst>
            </p:cNvPr>
            <p:cNvCxnSpPr/>
            <p:nvPr/>
          </p:nvCxnSpPr>
          <p:spPr>
            <a:xfrm>
              <a:off x="37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3697F9AE-54F7-43E1-8735-AA5FDCA6C61D}"/>
                </a:ext>
              </a:extLst>
            </p:cNvPr>
            <p:cNvCxnSpPr/>
            <p:nvPr/>
          </p:nvCxnSpPr>
          <p:spPr>
            <a:xfrm flipH="1" flipV="1">
              <a:off x="37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9" name="Rectangle 1628">
              <a:extLst>
                <a:ext uri="{FF2B5EF4-FFF2-40B4-BE49-F238E27FC236}">
                  <a16:creationId xmlns:a16="http://schemas.microsoft.com/office/drawing/2014/main" id="{33DDF25D-AB32-49EF-8E6D-534DB3559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30" name="Oval 1629">
              <a:extLst>
                <a:ext uri="{FF2B5EF4-FFF2-40B4-BE49-F238E27FC236}">
                  <a16:creationId xmlns:a16="http://schemas.microsoft.com/office/drawing/2014/main" id="{5A3B50C5-89D4-4E9F-B8F2-8F8A4F0B44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31" name="Oval 1630">
              <a:extLst>
                <a:ext uri="{FF2B5EF4-FFF2-40B4-BE49-F238E27FC236}">
                  <a16:creationId xmlns:a16="http://schemas.microsoft.com/office/drawing/2014/main" id="{E2044D96-B3D7-4E40-B513-6E01CB0FD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32" name="Oval 1631">
              <a:extLst>
                <a:ext uri="{FF2B5EF4-FFF2-40B4-BE49-F238E27FC236}">
                  <a16:creationId xmlns:a16="http://schemas.microsoft.com/office/drawing/2014/main" id="{8CF2985C-552F-438F-A3F8-551BA60CBB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33" name="Group 1632">
            <a:extLst>
              <a:ext uri="{FF2B5EF4-FFF2-40B4-BE49-F238E27FC236}">
                <a16:creationId xmlns:a16="http://schemas.microsoft.com/office/drawing/2014/main" id="{694ED9D2-B3CA-4A4E-9F54-9E9067A35776}"/>
              </a:ext>
            </a:extLst>
          </p:cNvPr>
          <p:cNvGrpSpPr/>
          <p:nvPr/>
        </p:nvGrpSpPr>
        <p:grpSpPr>
          <a:xfrm>
            <a:off x="4492800" y="1512000"/>
            <a:ext cx="446400" cy="639000"/>
            <a:chOff x="4492800" y="1512000"/>
            <a:chExt cx="446400" cy="639000"/>
          </a:xfrm>
        </p:grpSpPr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42F63313-7417-4BD0-B4EA-4B4F66AA7389}"/>
                </a:ext>
              </a:extLst>
            </p:cNvPr>
            <p:cNvCxnSpPr/>
            <p:nvPr/>
          </p:nvCxnSpPr>
          <p:spPr>
            <a:xfrm>
              <a:off x="46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CE1C10D2-FDD4-4C15-8815-2BA0A2F8A47E}"/>
                </a:ext>
              </a:extLst>
            </p:cNvPr>
            <p:cNvCxnSpPr/>
            <p:nvPr/>
          </p:nvCxnSpPr>
          <p:spPr>
            <a:xfrm flipV="1">
              <a:off x="45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ED600B65-6846-4F7E-A327-F53FBA33CD57}"/>
                </a:ext>
              </a:extLst>
            </p:cNvPr>
            <p:cNvCxnSpPr/>
            <p:nvPr/>
          </p:nvCxnSpPr>
          <p:spPr>
            <a:xfrm flipH="1">
              <a:off x="45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01232964-2298-43CB-87DC-E1DA485DEFE4}"/>
                </a:ext>
              </a:extLst>
            </p:cNvPr>
            <p:cNvCxnSpPr/>
            <p:nvPr/>
          </p:nvCxnSpPr>
          <p:spPr>
            <a:xfrm flipV="1">
              <a:off x="47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8" name="Rectangle 1637">
              <a:extLst>
                <a:ext uri="{FF2B5EF4-FFF2-40B4-BE49-F238E27FC236}">
                  <a16:creationId xmlns:a16="http://schemas.microsoft.com/office/drawing/2014/main" id="{991F4993-ECAF-4BDA-A8D2-2CB797532F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39" name="Oval 1638">
              <a:extLst>
                <a:ext uri="{FF2B5EF4-FFF2-40B4-BE49-F238E27FC236}">
                  <a16:creationId xmlns:a16="http://schemas.microsoft.com/office/drawing/2014/main" id="{A20246B3-0552-4E57-9D61-6DA8BBC84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40" name="Oval 1639">
              <a:extLst>
                <a:ext uri="{FF2B5EF4-FFF2-40B4-BE49-F238E27FC236}">
                  <a16:creationId xmlns:a16="http://schemas.microsoft.com/office/drawing/2014/main" id="{2430D2D5-98BE-4B63-B712-A3861B544B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41" name="Oval 1640">
              <a:extLst>
                <a:ext uri="{FF2B5EF4-FFF2-40B4-BE49-F238E27FC236}">
                  <a16:creationId xmlns:a16="http://schemas.microsoft.com/office/drawing/2014/main" id="{CB5F6FFA-7CC4-4205-ACF3-3388BD7A6A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42" name="Group 1641">
            <a:extLst>
              <a:ext uri="{FF2B5EF4-FFF2-40B4-BE49-F238E27FC236}">
                <a16:creationId xmlns:a16="http://schemas.microsoft.com/office/drawing/2014/main" id="{F521B530-F521-4F9A-997C-438A7C1BAD92}"/>
              </a:ext>
            </a:extLst>
          </p:cNvPr>
          <p:cNvGrpSpPr/>
          <p:nvPr/>
        </p:nvGrpSpPr>
        <p:grpSpPr>
          <a:xfrm>
            <a:off x="5392800" y="1512000"/>
            <a:ext cx="446400" cy="639000"/>
            <a:chOff x="5392800" y="1512000"/>
            <a:chExt cx="446400" cy="639000"/>
          </a:xfrm>
        </p:grpSpPr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6FB53AB1-FE52-48DC-864F-C3BFADDDE703}"/>
                </a:ext>
              </a:extLst>
            </p:cNvPr>
            <p:cNvCxnSpPr/>
            <p:nvPr/>
          </p:nvCxnSpPr>
          <p:spPr>
            <a:xfrm>
              <a:off x="54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31CBA983-27D9-4C57-A2E8-D185BD3DA9C0}"/>
                </a:ext>
              </a:extLst>
            </p:cNvPr>
            <p:cNvCxnSpPr/>
            <p:nvPr/>
          </p:nvCxnSpPr>
          <p:spPr>
            <a:xfrm flipH="1">
              <a:off x="54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3B63C035-A2A6-4772-A4C4-B58A197B15D1}"/>
                </a:ext>
              </a:extLst>
            </p:cNvPr>
            <p:cNvCxnSpPr/>
            <p:nvPr/>
          </p:nvCxnSpPr>
          <p:spPr>
            <a:xfrm flipH="1" flipV="1">
              <a:off x="55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C5DA08E-8136-483F-9D7E-01987733567A}"/>
                </a:ext>
              </a:extLst>
            </p:cNvPr>
            <p:cNvCxnSpPr/>
            <p:nvPr/>
          </p:nvCxnSpPr>
          <p:spPr>
            <a:xfrm flipV="1">
              <a:off x="56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7" name="Rectangle 1646">
              <a:extLst>
                <a:ext uri="{FF2B5EF4-FFF2-40B4-BE49-F238E27FC236}">
                  <a16:creationId xmlns:a16="http://schemas.microsoft.com/office/drawing/2014/main" id="{6A56FBBB-9286-4042-B746-1C96D23F7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48" name="Oval 1647">
              <a:extLst>
                <a:ext uri="{FF2B5EF4-FFF2-40B4-BE49-F238E27FC236}">
                  <a16:creationId xmlns:a16="http://schemas.microsoft.com/office/drawing/2014/main" id="{29EECFF1-A7D7-4585-887A-DDF87E0BB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5200" y="16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49" name="Oval 1648">
              <a:extLst>
                <a:ext uri="{FF2B5EF4-FFF2-40B4-BE49-F238E27FC236}">
                  <a16:creationId xmlns:a16="http://schemas.microsoft.com/office/drawing/2014/main" id="{42557347-3E7D-4C53-8CD2-7B3500837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3600" y="15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50" name="Oval 1649">
              <a:extLst>
                <a:ext uri="{FF2B5EF4-FFF2-40B4-BE49-F238E27FC236}">
                  <a16:creationId xmlns:a16="http://schemas.microsoft.com/office/drawing/2014/main" id="{B4C17931-80DF-4A5A-AE83-B3AA9F0B9C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2800" y="17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51" name="Group 1650">
            <a:extLst>
              <a:ext uri="{FF2B5EF4-FFF2-40B4-BE49-F238E27FC236}">
                <a16:creationId xmlns:a16="http://schemas.microsoft.com/office/drawing/2014/main" id="{134E2F4F-01C2-4C08-B6B2-4CCDF17C062B}"/>
              </a:ext>
            </a:extLst>
          </p:cNvPr>
          <p:cNvGrpSpPr/>
          <p:nvPr/>
        </p:nvGrpSpPr>
        <p:grpSpPr>
          <a:xfrm>
            <a:off x="6292800" y="1512000"/>
            <a:ext cx="446399" cy="639000"/>
            <a:chOff x="6292800" y="1512000"/>
            <a:chExt cx="446399" cy="639000"/>
          </a:xfrm>
        </p:grpSpPr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2DCE5574-58E2-4D1E-B7F2-CBD08A21E1E0}"/>
                </a:ext>
              </a:extLst>
            </p:cNvPr>
            <p:cNvCxnSpPr/>
            <p:nvPr/>
          </p:nvCxnSpPr>
          <p:spPr>
            <a:xfrm flipH="1">
              <a:off x="65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12A58658-D278-4178-83CF-5B5D033074C3}"/>
                </a:ext>
              </a:extLst>
            </p:cNvPr>
            <p:cNvCxnSpPr/>
            <p:nvPr/>
          </p:nvCxnSpPr>
          <p:spPr>
            <a:xfrm>
              <a:off x="64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FD3C7677-C499-4A9C-9248-6954753DF66F}"/>
                </a:ext>
              </a:extLst>
            </p:cNvPr>
            <p:cNvCxnSpPr/>
            <p:nvPr/>
          </p:nvCxnSpPr>
          <p:spPr>
            <a:xfrm flipV="1">
              <a:off x="63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2DC24506-AAC2-4D68-9714-30F6F6FDD77F}"/>
                </a:ext>
              </a:extLst>
            </p:cNvPr>
            <p:cNvCxnSpPr/>
            <p:nvPr/>
          </p:nvCxnSpPr>
          <p:spPr>
            <a:xfrm flipH="1" flipV="1">
              <a:off x="63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6" name="Rectangle 1655">
              <a:extLst>
                <a:ext uri="{FF2B5EF4-FFF2-40B4-BE49-F238E27FC236}">
                  <a16:creationId xmlns:a16="http://schemas.microsoft.com/office/drawing/2014/main" id="{39F2623A-9E29-4581-A05C-2166E31BB5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57" name="Oval 1656">
              <a:extLst>
                <a:ext uri="{FF2B5EF4-FFF2-40B4-BE49-F238E27FC236}">
                  <a16:creationId xmlns:a16="http://schemas.microsoft.com/office/drawing/2014/main" id="{4010F0C1-2BA2-45D0-8C67-4B8594E9E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800" y="17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58" name="Oval 1657">
              <a:extLst>
                <a:ext uri="{FF2B5EF4-FFF2-40B4-BE49-F238E27FC236}">
                  <a16:creationId xmlns:a16="http://schemas.microsoft.com/office/drawing/2014/main" id="{9E71F944-1575-4492-A115-6A10263A34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599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59" name="Oval 1658">
              <a:extLst>
                <a:ext uri="{FF2B5EF4-FFF2-40B4-BE49-F238E27FC236}">
                  <a16:creationId xmlns:a16="http://schemas.microsoft.com/office/drawing/2014/main" id="{F5E893F2-E545-44E7-B981-A17FF2690C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5200" y="16632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60" name="Group 1659">
            <a:extLst>
              <a:ext uri="{FF2B5EF4-FFF2-40B4-BE49-F238E27FC236}">
                <a16:creationId xmlns:a16="http://schemas.microsoft.com/office/drawing/2014/main" id="{63882C51-0EDD-4D01-B7D9-41D7D143D984}"/>
              </a:ext>
            </a:extLst>
          </p:cNvPr>
          <p:cNvGrpSpPr/>
          <p:nvPr/>
        </p:nvGrpSpPr>
        <p:grpSpPr>
          <a:xfrm>
            <a:off x="7192800" y="1512000"/>
            <a:ext cx="446400" cy="639000"/>
            <a:chOff x="7192800" y="1512000"/>
            <a:chExt cx="446400" cy="639000"/>
          </a:xfrm>
        </p:grpSpPr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3ED1CE01-65EE-4C62-9A5F-CAD660097AAA}"/>
                </a:ext>
              </a:extLst>
            </p:cNvPr>
            <p:cNvCxnSpPr/>
            <p:nvPr/>
          </p:nvCxnSpPr>
          <p:spPr>
            <a:xfrm>
              <a:off x="73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C287C2AB-D014-4783-9932-D0F0E072AC8C}"/>
                </a:ext>
              </a:extLst>
            </p:cNvPr>
            <p:cNvCxnSpPr/>
            <p:nvPr/>
          </p:nvCxnSpPr>
          <p:spPr>
            <a:xfrm flipH="1" flipV="1">
              <a:off x="7365600" y="15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AEA3F921-AA07-4C3E-BAF7-FDA73D8D483F}"/>
                </a:ext>
              </a:extLst>
            </p:cNvPr>
            <p:cNvCxnSpPr/>
            <p:nvPr/>
          </p:nvCxnSpPr>
          <p:spPr>
            <a:xfrm flipV="1">
              <a:off x="72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2B70BFEB-7642-4882-852F-EA52361D8019}"/>
                </a:ext>
              </a:extLst>
            </p:cNvPr>
            <p:cNvCxnSpPr/>
            <p:nvPr/>
          </p:nvCxnSpPr>
          <p:spPr>
            <a:xfrm flipH="1" flipV="1">
              <a:off x="72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5" name="Rectangle 1664">
              <a:extLst>
                <a:ext uri="{FF2B5EF4-FFF2-40B4-BE49-F238E27FC236}">
                  <a16:creationId xmlns:a16="http://schemas.microsoft.com/office/drawing/2014/main" id="{3C0CFF1A-D5BE-482F-8E66-095222F424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001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66" name="Oval 1665">
              <a:extLst>
                <a:ext uri="{FF2B5EF4-FFF2-40B4-BE49-F238E27FC236}">
                  <a16:creationId xmlns:a16="http://schemas.microsoft.com/office/drawing/2014/main" id="{70C6D376-F44C-4037-8751-CC5E5C01C4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2800" y="17640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67" name="Oval 1666">
              <a:extLst>
                <a:ext uri="{FF2B5EF4-FFF2-40B4-BE49-F238E27FC236}">
                  <a16:creationId xmlns:a16="http://schemas.microsoft.com/office/drawing/2014/main" id="{EC7E9503-803A-4747-8C87-C3E5FE85CB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5200" y="16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68" name="Oval 1667">
              <a:extLst>
                <a:ext uri="{FF2B5EF4-FFF2-40B4-BE49-F238E27FC236}">
                  <a16:creationId xmlns:a16="http://schemas.microsoft.com/office/drawing/2014/main" id="{FB3518F0-765E-449F-A25F-58998DEEF2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600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69" name="Group 1668">
            <a:extLst>
              <a:ext uri="{FF2B5EF4-FFF2-40B4-BE49-F238E27FC236}">
                <a16:creationId xmlns:a16="http://schemas.microsoft.com/office/drawing/2014/main" id="{69E3EC3C-7DEA-460F-844F-67C86A149E2E}"/>
              </a:ext>
            </a:extLst>
          </p:cNvPr>
          <p:cNvGrpSpPr/>
          <p:nvPr/>
        </p:nvGrpSpPr>
        <p:grpSpPr>
          <a:xfrm>
            <a:off x="8092800" y="1512000"/>
            <a:ext cx="446400" cy="639000"/>
            <a:chOff x="8092800" y="1512000"/>
            <a:chExt cx="446400" cy="639000"/>
          </a:xfrm>
        </p:grpSpPr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533650B7-E8FB-4D41-AFED-2980ED7FBC58}"/>
                </a:ext>
              </a:extLst>
            </p:cNvPr>
            <p:cNvCxnSpPr/>
            <p:nvPr/>
          </p:nvCxnSpPr>
          <p:spPr>
            <a:xfrm flipH="1">
              <a:off x="83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CA05BB22-BE56-4D3B-A455-CB844E7399D0}"/>
                </a:ext>
              </a:extLst>
            </p:cNvPr>
            <p:cNvCxnSpPr/>
            <p:nvPr/>
          </p:nvCxnSpPr>
          <p:spPr>
            <a:xfrm flipV="1">
              <a:off x="81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0D508144-1C51-4527-8709-055CD43D3226}"/>
                </a:ext>
              </a:extLst>
            </p:cNvPr>
            <p:cNvCxnSpPr/>
            <p:nvPr/>
          </p:nvCxnSpPr>
          <p:spPr>
            <a:xfrm flipH="1">
              <a:off x="8164800" y="1584000"/>
              <a:ext cx="100799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8FACB45E-343F-46F9-856B-7BFA30046C15}"/>
                </a:ext>
              </a:extLst>
            </p:cNvPr>
            <p:cNvCxnSpPr/>
            <p:nvPr/>
          </p:nvCxnSpPr>
          <p:spPr>
            <a:xfrm flipH="1" flipV="1">
              <a:off x="8265599" y="15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4" name="Rectangle 1673">
              <a:extLst>
                <a:ext uri="{FF2B5EF4-FFF2-40B4-BE49-F238E27FC236}">
                  <a16:creationId xmlns:a16="http://schemas.microsoft.com/office/drawing/2014/main" id="{B4BB738A-D311-4E07-A5FC-7EB4B5552B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75" name="Oval 1674">
              <a:extLst>
                <a:ext uri="{FF2B5EF4-FFF2-40B4-BE49-F238E27FC236}">
                  <a16:creationId xmlns:a16="http://schemas.microsoft.com/office/drawing/2014/main" id="{C44F0841-513B-4B13-A0F5-F498B0D0B1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599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76" name="Oval 1675">
              <a:extLst>
                <a:ext uri="{FF2B5EF4-FFF2-40B4-BE49-F238E27FC236}">
                  <a16:creationId xmlns:a16="http://schemas.microsoft.com/office/drawing/2014/main" id="{BA934162-46C9-49CB-9BFB-85FA4295D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00" y="17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77" name="Oval 1676">
              <a:extLst>
                <a:ext uri="{FF2B5EF4-FFF2-40B4-BE49-F238E27FC236}">
                  <a16:creationId xmlns:a16="http://schemas.microsoft.com/office/drawing/2014/main" id="{8BF0C0F1-966C-4B6D-8B9F-6FFB938C4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5200" y="16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78" name="Group 1677">
            <a:extLst>
              <a:ext uri="{FF2B5EF4-FFF2-40B4-BE49-F238E27FC236}">
                <a16:creationId xmlns:a16="http://schemas.microsoft.com/office/drawing/2014/main" id="{ED60EF8B-5B73-4473-A1AB-D157AA873406}"/>
              </a:ext>
            </a:extLst>
          </p:cNvPr>
          <p:cNvGrpSpPr/>
          <p:nvPr/>
        </p:nvGrpSpPr>
        <p:grpSpPr>
          <a:xfrm>
            <a:off x="8992800" y="1512000"/>
            <a:ext cx="446400" cy="639000"/>
            <a:chOff x="8992800" y="1512000"/>
            <a:chExt cx="446400" cy="639000"/>
          </a:xfrm>
        </p:grpSpPr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4AB240E2-73E8-476B-B359-DF2A7C545F1A}"/>
                </a:ext>
              </a:extLst>
            </p:cNvPr>
            <p:cNvCxnSpPr/>
            <p:nvPr/>
          </p:nvCxnSpPr>
          <p:spPr>
            <a:xfrm>
              <a:off x="90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8E0B2F23-CB7A-45BB-886F-41B6866E675A}"/>
                </a:ext>
              </a:extLst>
            </p:cNvPr>
            <p:cNvCxnSpPr/>
            <p:nvPr/>
          </p:nvCxnSpPr>
          <p:spPr>
            <a:xfrm flipH="1">
              <a:off x="90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DF6E65D7-93DB-46F0-854B-883F3833192A}"/>
                </a:ext>
              </a:extLst>
            </p:cNvPr>
            <p:cNvCxnSpPr/>
            <p:nvPr/>
          </p:nvCxnSpPr>
          <p:spPr>
            <a:xfrm>
              <a:off x="9165599" y="1584000"/>
              <a:ext cx="201601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A8CBE144-B695-4E69-AAB0-007E8EE2FC7E}"/>
                </a:ext>
              </a:extLst>
            </p:cNvPr>
            <p:cNvCxnSpPr/>
            <p:nvPr/>
          </p:nvCxnSpPr>
          <p:spPr>
            <a:xfrm flipH="1" flipV="1">
              <a:off x="9165599" y="15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3" name="Rectangle 1682">
              <a:extLst>
                <a:ext uri="{FF2B5EF4-FFF2-40B4-BE49-F238E27FC236}">
                  <a16:creationId xmlns:a16="http://schemas.microsoft.com/office/drawing/2014/main" id="{AA90B5A1-2639-4E5F-A9D0-73941A545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84" name="Oval 1683">
              <a:extLst>
                <a:ext uri="{FF2B5EF4-FFF2-40B4-BE49-F238E27FC236}">
                  <a16:creationId xmlns:a16="http://schemas.microsoft.com/office/drawing/2014/main" id="{0E8B4CD3-679B-4C01-97D5-E234D8E1B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3599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85" name="Oval 1684">
              <a:extLst>
                <a:ext uri="{FF2B5EF4-FFF2-40B4-BE49-F238E27FC236}">
                  <a16:creationId xmlns:a16="http://schemas.microsoft.com/office/drawing/2014/main" id="{551EFC98-8ECA-4C1A-A6EB-898B6937E5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5200" y="16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86" name="Oval 1685">
              <a:extLst>
                <a:ext uri="{FF2B5EF4-FFF2-40B4-BE49-F238E27FC236}">
                  <a16:creationId xmlns:a16="http://schemas.microsoft.com/office/drawing/2014/main" id="{E78E6BB8-839D-4FBE-9A09-6E0235B837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2800" y="17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87" name="Group 1686">
            <a:extLst>
              <a:ext uri="{FF2B5EF4-FFF2-40B4-BE49-F238E27FC236}">
                <a16:creationId xmlns:a16="http://schemas.microsoft.com/office/drawing/2014/main" id="{DEEE924E-1B97-4BB2-B5C8-2D95AC8D5DA2}"/>
              </a:ext>
            </a:extLst>
          </p:cNvPr>
          <p:cNvGrpSpPr/>
          <p:nvPr/>
        </p:nvGrpSpPr>
        <p:grpSpPr>
          <a:xfrm>
            <a:off x="9892800" y="1512000"/>
            <a:ext cx="446400" cy="639000"/>
            <a:chOff x="9892800" y="1512000"/>
            <a:chExt cx="446400" cy="639000"/>
          </a:xfrm>
        </p:grpSpPr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7F3B5BF8-9DB1-46AD-8B33-1ABB975B0174}"/>
                </a:ext>
              </a:extLst>
            </p:cNvPr>
            <p:cNvCxnSpPr/>
            <p:nvPr/>
          </p:nvCxnSpPr>
          <p:spPr>
            <a:xfrm>
              <a:off x="10065600" y="15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961E549A-A89C-45B6-BBE6-0442C27D257F}"/>
                </a:ext>
              </a:extLst>
            </p:cNvPr>
            <p:cNvCxnSpPr/>
            <p:nvPr/>
          </p:nvCxnSpPr>
          <p:spPr>
            <a:xfrm flipV="1">
              <a:off x="99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33A31895-606D-44CA-A2D1-972ACABA3105}"/>
                </a:ext>
              </a:extLst>
            </p:cNvPr>
            <p:cNvCxnSpPr/>
            <p:nvPr/>
          </p:nvCxnSpPr>
          <p:spPr>
            <a:xfrm flipH="1">
              <a:off x="9964800" y="17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7690289D-A2E9-49F3-95BD-C4ADB41673FE}"/>
                </a:ext>
              </a:extLst>
            </p:cNvPr>
            <p:cNvCxnSpPr/>
            <p:nvPr/>
          </p:nvCxnSpPr>
          <p:spPr>
            <a:xfrm flipV="1">
              <a:off x="10116000" y="17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2" name="Rectangle 1691">
              <a:extLst>
                <a:ext uri="{FF2B5EF4-FFF2-40B4-BE49-F238E27FC236}">
                  <a16:creationId xmlns:a16="http://schemas.microsoft.com/office/drawing/2014/main" id="{7CF19B05-1032-4620-BCFB-0D8C5F4BE0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693" name="Oval 1692">
              <a:extLst>
                <a:ext uri="{FF2B5EF4-FFF2-40B4-BE49-F238E27FC236}">
                  <a16:creationId xmlns:a16="http://schemas.microsoft.com/office/drawing/2014/main" id="{4B28E1D7-7F79-46DB-BE19-8BFD2B6436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5200" y="16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694" name="Oval 1693">
              <a:extLst>
                <a:ext uri="{FF2B5EF4-FFF2-40B4-BE49-F238E27FC236}">
                  <a16:creationId xmlns:a16="http://schemas.microsoft.com/office/drawing/2014/main" id="{921A453C-A31D-4A17-9C5B-F69ACC908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2800" y="17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695" name="Oval 1694">
              <a:extLst>
                <a:ext uri="{FF2B5EF4-FFF2-40B4-BE49-F238E27FC236}">
                  <a16:creationId xmlns:a16="http://schemas.microsoft.com/office/drawing/2014/main" id="{1CE56B3F-DDC1-4B8F-9DB9-18DDC267E0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3599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696" name="Group 1695">
            <a:extLst>
              <a:ext uri="{FF2B5EF4-FFF2-40B4-BE49-F238E27FC236}">
                <a16:creationId xmlns:a16="http://schemas.microsoft.com/office/drawing/2014/main" id="{26DEA08E-A607-4429-8A08-CF05B3AE9547}"/>
              </a:ext>
            </a:extLst>
          </p:cNvPr>
          <p:cNvGrpSpPr/>
          <p:nvPr/>
        </p:nvGrpSpPr>
        <p:grpSpPr>
          <a:xfrm>
            <a:off x="10792800" y="1512000"/>
            <a:ext cx="446399" cy="639000"/>
            <a:chOff x="10792800" y="1512000"/>
            <a:chExt cx="446399" cy="639000"/>
          </a:xfrm>
        </p:grpSpPr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17D3DFB3-2C95-4AFF-93DA-A1D50F5D112A}"/>
                </a:ext>
              </a:extLst>
            </p:cNvPr>
            <p:cNvCxnSpPr/>
            <p:nvPr/>
          </p:nvCxnSpPr>
          <p:spPr>
            <a:xfrm>
              <a:off x="10864800" y="18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B17D0B40-2D4C-4D7B-9CD6-F6E9309BB0ED}"/>
                </a:ext>
              </a:extLst>
            </p:cNvPr>
            <p:cNvCxnSpPr/>
            <p:nvPr/>
          </p:nvCxnSpPr>
          <p:spPr>
            <a:xfrm flipH="1">
              <a:off x="10864800" y="15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522213D0-2DA4-4DDB-80B5-2ACC7871AD77}"/>
                </a:ext>
              </a:extLst>
            </p:cNvPr>
            <p:cNvCxnSpPr/>
            <p:nvPr/>
          </p:nvCxnSpPr>
          <p:spPr>
            <a:xfrm flipH="1" flipV="1">
              <a:off x="10965600" y="1584000"/>
              <a:ext cx="201601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D4ECB013-A4E6-421F-9000-0735A2263C2D}"/>
                </a:ext>
              </a:extLst>
            </p:cNvPr>
            <p:cNvCxnSpPr/>
            <p:nvPr/>
          </p:nvCxnSpPr>
          <p:spPr>
            <a:xfrm flipV="1">
              <a:off x="11016000" y="1735200"/>
              <a:ext cx="151201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1" name="Rectangle 1700">
              <a:extLst>
                <a:ext uri="{FF2B5EF4-FFF2-40B4-BE49-F238E27FC236}">
                  <a16:creationId xmlns:a16="http://schemas.microsoft.com/office/drawing/2014/main" id="{7046A455-3D7E-4A21-A408-8FE553D70F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3000" y="20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02" name="Oval 1701">
              <a:extLst>
                <a:ext uri="{FF2B5EF4-FFF2-40B4-BE49-F238E27FC236}">
                  <a16:creationId xmlns:a16="http://schemas.microsoft.com/office/drawing/2014/main" id="{DB82E077-178D-4A64-82B1-C2411807CC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5200" y="16632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03" name="Oval 1702">
              <a:extLst>
                <a:ext uri="{FF2B5EF4-FFF2-40B4-BE49-F238E27FC236}">
                  <a16:creationId xmlns:a16="http://schemas.microsoft.com/office/drawing/2014/main" id="{4760D818-D7CC-48C3-A264-23B640A08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3599" y="15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04" name="Oval 1703">
              <a:extLst>
                <a:ext uri="{FF2B5EF4-FFF2-40B4-BE49-F238E27FC236}">
                  <a16:creationId xmlns:a16="http://schemas.microsoft.com/office/drawing/2014/main" id="{66CCBB06-885A-4EC2-8210-5DA7B4B9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2800" y="17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05" name="Group 1704">
            <a:extLst>
              <a:ext uri="{FF2B5EF4-FFF2-40B4-BE49-F238E27FC236}">
                <a16:creationId xmlns:a16="http://schemas.microsoft.com/office/drawing/2014/main" id="{C75B53CA-511F-4407-ABB0-0895677BF394}"/>
              </a:ext>
            </a:extLst>
          </p:cNvPr>
          <p:cNvGrpSpPr/>
          <p:nvPr/>
        </p:nvGrpSpPr>
        <p:grpSpPr>
          <a:xfrm>
            <a:off x="892800" y="2412000"/>
            <a:ext cx="446400" cy="639000"/>
            <a:chOff x="892800" y="2412000"/>
            <a:chExt cx="446400" cy="639000"/>
          </a:xfrm>
        </p:grpSpPr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2CBD0BC4-5A28-4D49-908E-94EAF2DA85CB}"/>
                </a:ext>
              </a:extLst>
            </p:cNvPr>
            <p:cNvCxnSpPr/>
            <p:nvPr/>
          </p:nvCxnSpPr>
          <p:spPr>
            <a:xfrm flipH="1">
              <a:off x="11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F5D29958-BAD2-4319-97A3-50ECAABEE6CB}"/>
                </a:ext>
              </a:extLst>
            </p:cNvPr>
            <p:cNvCxnSpPr/>
            <p:nvPr/>
          </p:nvCxnSpPr>
          <p:spPr>
            <a:xfrm>
              <a:off x="1065600" y="24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D043EAA8-79AA-471B-BEF5-458A44A5827E}"/>
                </a:ext>
              </a:extLst>
            </p:cNvPr>
            <p:cNvCxnSpPr/>
            <p:nvPr/>
          </p:nvCxnSpPr>
          <p:spPr>
            <a:xfrm flipV="1">
              <a:off x="9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BE59209D-7A02-43F4-A0F4-43A9093969A4}"/>
                </a:ext>
              </a:extLst>
            </p:cNvPr>
            <p:cNvCxnSpPr/>
            <p:nvPr/>
          </p:nvCxnSpPr>
          <p:spPr>
            <a:xfrm flipH="1" flipV="1">
              <a:off x="9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0" name="Rectangle 1709">
              <a:extLst>
                <a:ext uri="{FF2B5EF4-FFF2-40B4-BE49-F238E27FC236}">
                  <a16:creationId xmlns:a16="http://schemas.microsoft.com/office/drawing/2014/main" id="{ABEB7D2C-1DB4-4994-8FD2-88BF1236FC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11" name="Oval 1710">
              <a:extLst>
                <a:ext uri="{FF2B5EF4-FFF2-40B4-BE49-F238E27FC236}">
                  <a16:creationId xmlns:a16="http://schemas.microsoft.com/office/drawing/2014/main" id="{3AA723CB-B89C-40E6-A1C2-FAEF06272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12" name="Oval 1711">
              <a:extLst>
                <a:ext uri="{FF2B5EF4-FFF2-40B4-BE49-F238E27FC236}">
                  <a16:creationId xmlns:a16="http://schemas.microsoft.com/office/drawing/2014/main" id="{20E1DA95-BD58-46B6-BABC-FABE1A952D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13" name="Oval 1712">
              <a:extLst>
                <a:ext uri="{FF2B5EF4-FFF2-40B4-BE49-F238E27FC236}">
                  <a16:creationId xmlns:a16="http://schemas.microsoft.com/office/drawing/2014/main" id="{819044F0-95A8-45EA-BF9B-177D4D5BF7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14" name="Group 1713">
            <a:extLst>
              <a:ext uri="{FF2B5EF4-FFF2-40B4-BE49-F238E27FC236}">
                <a16:creationId xmlns:a16="http://schemas.microsoft.com/office/drawing/2014/main" id="{B9FDA9CC-B76C-42FD-BA71-4A1AF68EEB58}"/>
              </a:ext>
            </a:extLst>
          </p:cNvPr>
          <p:cNvGrpSpPr/>
          <p:nvPr/>
        </p:nvGrpSpPr>
        <p:grpSpPr>
          <a:xfrm>
            <a:off x="1792800" y="2412000"/>
            <a:ext cx="446400" cy="639000"/>
            <a:chOff x="1792800" y="2412000"/>
            <a:chExt cx="446400" cy="639000"/>
          </a:xfrm>
        </p:grpSpPr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A502C8B4-57C2-4A3D-9D0E-8800E62AD479}"/>
                </a:ext>
              </a:extLst>
            </p:cNvPr>
            <p:cNvCxnSpPr/>
            <p:nvPr/>
          </p:nvCxnSpPr>
          <p:spPr>
            <a:xfrm>
              <a:off x="19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DEBEFF76-3896-467C-808F-D28332432ED9}"/>
                </a:ext>
              </a:extLst>
            </p:cNvPr>
            <p:cNvCxnSpPr/>
            <p:nvPr/>
          </p:nvCxnSpPr>
          <p:spPr>
            <a:xfrm flipH="1" flipV="1">
              <a:off x="1965600" y="24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850A2040-29A1-47C2-8415-E8236E6223B3}"/>
                </a:ext>
              </a:extLst>
            </p:cNvPr>
            <p:cNvCxnSpPr/>
            <p:nvPr/>
          </p:nvCxnSpPr>
          <p:spPr>
            <a:xfrm flipV="1">
              <a:off x="18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620B024-E299-4FCC-A959-8FDFF528CFB2}"/>
                </a:ext>
              </a:extLst>
            </p:cNvPr>
            <p:cNvCxnSpPr/>
            <p:nvPr/>
          </p:nvCxnSpPr>
          <p:spPr>
            <a:xfrm flipH="1" flipV="1">
              <a:off x="18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9" name="Rectangle 1718">
              <a:extLst>
                <a:ext uri="{FF2B5EF4-FFF2-40B4-BE49-F238E27FC236}">
                  <a16:creationId xmlns:a16="http://schemas.microsoft.com/office/drawing/2014/main" id="{282AC075-2A5B-4166-BBE6-D0EB1D97BC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20" name="Oval 1719">
              <a:extLst>
                <a:ext uri="{FF2B5EF4-FFF2-40B4-BE49-F238E27FC236}">
                  <a16:creationId xmlns:a16="http://schemas.microsoft.com/office/drawing/2014/main" id="{8B29CE20-2797-4FFB-9287-2FAE764F56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21" name="Oval 1720">
              <a:extLst>
                <a:ext uri="{FF2B5EF4-FFF2-40B4-BE49-F238E27FC236}">
                  <a16:creationId xmlns:a16="http://schemas.microsoft.com/office/drawing/2014/main" id="{9CA356E4-7D80-47C0-B4E4-83E90D4F0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22" name="Oval 1721">
              <a:extLst>
                <a:ext uri="{FF2B5EF4-FFF2-40B4-BE49-F238E27FC236}">
                  <a16:creationId xmlns:a16="http://schemas.microsoft.com/office/drawing/2014/main" id="{610F9AC1-B1A5-41FD-B1DF-A016078E1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23" name="Group 1722">
            <a:extLst>
              <a:ext uri="{FF2B5EF4-FFF2-40B4-BE49-F238E27FC236}">
                <a16:creationId xmlns:a16="http://schemas.microsoft.com/office/drawing/2014/main" id="{24F45284-903D-45B9-B92D-63868A0EA964}"/>
              </a:ext>
            </a:extLst>
          </p:cNvPr>
          <p:cNvGrpSpPr/>
          <p:nvPr/>
        </p:nvGrpSpPr>
        <p:grpSpPr>
          <a:xfrm>
            <a:off x="2692800" y="2412000"/>
            <a:ext cx="446400" cy="639000"/>
            <a:chOff x="2692800" y="2412000"/>
            <a:chExt cx="446400" cy="639000"/>
          </a:xfrm>
        </p:grpSpPr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D76EA900-E261-4AE7-B108-264F0A5FB9B7}"/>
                </a:ext>
              </a:extLst>
            </p:cNvPr>
            <p:cNvCxnSpPr/>
            <p:nvPr/>
          </p:nvCxnSpPr>
          <p:spPr>
            <a:xfrm flipH="1">
              <a:off x="29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9DBBE9F8-DFB8-49BE-9E16-3D42ECB692EB}"/>
                </a:ext>
              </a:extLst>
            </p:cNvPr>
            <p:cNvCxnSpPr/>
            <p:nvPr/>
          </p:nvCxnSpPr>
          <p:spPr>
            <a:xfrm flipV="1">
              <a:off x="27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BCB13FD8-3EFE-4C15-93A9-957B42175311}"/>
                </a:ext>
              </a:extLst>
            </p:cNvPr>
            <p:cNvCxnSpPr/>
            <p:nvPr/>
          </p:nvCxnSpPr>
          <p:spPr>
            <a:xfrm flipH="1">
              <a:off x="27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C485D75A-D3ED-460B-876F-F48D1C681F9E}"/>
                </a:ext>
              </a:extLst>
            </p:cNvPr>
            <p:cNvCxnSpPr/>
            <p:nvPr/>
          </p:nvCxnSpPr>
          <p:spPr>
            <a:xfrm flipH="1" flipV="1">
              <a:off x="28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Rectangle 1727">
              <a:extLst>
                <a:ext uri="{FF2B5EF4-FFF2-40B4-BE49-F238E27FC236}">
                  <a16:creationId xmlns:a16="http://schemas.microsoft.com/office/drawing/2014/main" id="{DD9583D1-7B7B-4920-949E-4A6B1408EB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29" name="Oval 1728">
              <a:extLst>
                <a:ext uri="{FF2B5EF4-FFF2-40B4-BE49-F238E27FC236}">
                  <a16:creationId xmlns:a16="http://schemas.microsoft.com/office/drawing/2014/main" id="{2BCC217F-753C-4057-99B0-EFAF0F46B2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30" name="Oval 1729">
              <a:extLst>
                <a:ext uri="{FF2B5EF4-FFF2-40B4-BE49-F238E27FC236}">
                  <a16:creationId xmlns:a16="http://schemas.microsoft.com/office/drawing/2014/main" id="{CE90AF78-E011-47D8-A105-729EA80E6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31" name="Oval 1730">
              <a:extLst>
                <a:ext uri="{FF2B5EF4-FFF2-40B4-BE49-F238E27FC236}">
                  <a16:creationId xmlns:a16="http://schemas.microsoft.com/office/drawing/2014/main" id="{341EA2B6-48E5-4C75-A941-A4B35457D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32" name="Group 1731">
            <a:extLst>
              <a:ext uri="{FF2B5EF4-FFF2-40B4-BE49-F238E27FC236}">
                <a16:creationId xmlns:a16="http://schemas.microsoft.com/office/drawing/2014/main" id="{D83485AF-AA70-4992-A96D-187BFA5D2365}"/>
              </a:ext>
            </a:extLst>
          </p:cNvPr>
          <p:cNvGrpSpPr/>
          <p:nvPr/>
        </p:nvGrpSpPr>
        <p:grpSpPr>
          <a:xfrm>
            <a:off x="3592800" y="2412000"/>
            <a:ext cx="446400" cy="639000"/>
            <a:chOff x="3592800" y="2412000"/>
            <a:chExt cx="446400" cy="639000"/>
          </a:xfrm>
        </p:grpSpPr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BFAD18C8-DF6D-4F0E-A6A2-F03B4D4B8E7E}"/>
                </a:ext>
              </a:extLst>
            </p:cNvPr>
            <p:cNvCxnSpPr/>
            <p:nvPr/>
          </p:nvCxnSpPr>
          <p:spPr>
            <a:xfrm>
              <a:off x="36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8DD0880C-8CD7-45A3-8F9F-8E8F6EAE35AC}"/>
                </a:ext>
              </a:extLst>
            </p:cNvPr>
            <p:cNvCxnSpPr/>
            <p:nvPr/>
          </p:nvCxnSpPr>
          <p:spPr>
            <a:xfrm flipH="1">
              <a:off x="36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51E69C3-DDE7-4AB1-AE2F-A669B989946A}"/>
                </a:ext>
              </a:extLst>
            </p:cNvPr>
            <p:cNvCxnSpPr/>
            <p:nvPr/>
          </p:nvCxnSpPr>
          <p:spPr>
            <a:xfrm>
              <a:off x="3765600" y="24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56586C75-FA22-40E4-9BF6-6D2B68A4D5AC}"/>
                </a:ext>
              </a:extLst>
            </p:cNvPr>
            <p:cNvCxnSpPr/>
            <p:nvPr/>
          </p:nvCxnSpPr>
          <p:spPr>
            <a:xfrm flipH="1" flipV="1">
              <a:off x="37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7" name="Rectangle 1736">
              <a:extLst>
                <a:ext uri="{FF2B5EF4-FFF2-40B4-BE49-F238E27FC236}">
                  <a16:creationId xmlns:a16="http://schemas.microsoft.com/office/drawing/2014/main" id="{960D3C9F-5AE9-4387-A13D-239DA594D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38" name="Oval 1737">
              <a:extLst>
                <a:ext uri="{FF2B5EF4-FFF2-40B4-BE49-F238E27FC236}">
                  <a16:creationId xmlns:a16="http://schemas.microsoft.com/office/drawing/2014/main" id="{DC410E50-3899-4761-989E-BE80E3CC91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39" name="Oval 1738">
              <a:extLst>
                <a:ext uri="{FF2B5EF4-FFF2-40B4-BE49-F238E27FC236}">
                  <a16:creationId xmlns:a16="http://schemas.microsoft.com/office/drawing/2014/main" id="{BFB3F50E-3B2F-4FB3-A6FD-5B993A843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40" name="Oval 1739">
              <a:extLst>
                <a:ext uri="{FF2B5EF4-FFF2-40B4-BE49-F238E27FC236}">
                  <a16:creationId xmlns:a16="http://schemas.microsoft.com/office/drawing/2014/main" id="{3698C446-DA5E-423D-922F-3C7211E4B0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41" name="Group 1740">
            <a:extLst>
              <a:ext uri="{FF2B5EF4-FFF2-40B4-BE49-F238E27FC236}">
                <a16:creationId xmlns:a16="http://schemas.microsoft.com/office/drawing/2014/main" id="{59273A04-E164-4DFA-8388-B3B6A0A64B5F}"/>
              </a:ext>
            </a:extLst>
          </p:cNvPr>
          <p:cNvGrpSpPr/>
          <p:nvPr/>
        </p:nvGrpSpPr>
        <p:grpSpPr>
          <a:xfrm>
            <a:off x="4492800" y="2412000"/>
            <a:ext cx="446400" cy="639000"/>
            <a:chOff x="4492800" y="2412000"/>
            <a:chExt cx="446400" cy="639000"/>
          </a:xfrm>
        </p:grpSpPr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08678981-92ED-4664-9883-76526C371816}"/>
                </a:ext>
              </a:extLst>
            </p:cNvPr>
            <p:cNvCxnSpPr/>
            <p:nvPr/>
          </p:nvCxnSpPr>
          <p:spPr>
            <a:xfrm>
              <a:off x="46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E6F15952-C1E1-434D-8D14-B01C0E39EC3D}"/>
                </a:ext>
              </a:extLst>
            </p:cNvPr>
            <p:cNvCxnSpPr/>
            <p:nvPr/>
          </p:nvCxnSpPr>
          <p:spPr>
            <a:xfrm flipV="1">
              <a:off x="45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DF28F819-A3DE-4AD7-AC4E-DF0A871EC844}"/>
                </a:ext>
              </a:extLst>
            </p:cNvPr>
            <p:cNvCxnSpPr/>
            <p:nvPr/>
          </p:nvCxnSpPr>
          <p:spPr>
            <a:xfrm flipH="1">
              <a:off x="45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21148095-4A01-4C27-9EA5-87A370D150D0}"/>
                </a:ext>
              </a:extLst>
            </p:cNvPr>
            <p:cNvCxnSpPr/>
            <p:nvPr/>
          </p:nvCxnSpPr>
          <p:spPr>
            <a:xfrm flipV="1">
              <a:off x="47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6" name="Rectangle 1745">
              <a:extLst>
                <a:ext uri="{FF2B5EF4-FFF2-40B4-BE49-F238E27FC236}">
                  <a16:creationId xmlns:a16="http://schemas.microsoft.com/office/drawing/2014/main" id="{D63E69BD-1865-48FC-8B97-2473F4BD8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47" name="Oval 1746">
              <a:extLst>
                <a:ext uri="{FF2B5EF4-FFF2-40B4-BE49-F238E27FC236}">
                  <a16:creationId xmlns:a16="http://schemas.microsoft.com/office/drawing/2014/main" id="{988AB022-15BD-4150-B33E-C953C7B7C2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48" name="Oval 1747">
              <a:extLst>
                <a:ext uri="{FF2B5EF4-FFF2-40B4-BE49-F238E27FC236}">
                  <a16:creationId xmlns:a16="http://schemas.microsoft.com/office/drawing/2014/main" id="{F0AED03B-D186-4EE7-804F-C73AE83E1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49" name="Oval 1748">
              <a:extLst>
                <a:ext uri="{FF2B5EF4-FFF2-40B4-BE49-F238E27FC236}">
                  <a16:creationId xmlns:a16="http://schemas.microsoft.com/office/drawing/2014/main" id="{37A18360-80C5-419C-8575-10921B8981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50" name="Group 1749">
            <a:extLst>
              <a:ext uri="{FF2B5EF4-FFF2-40B4-BE49-F238E27FC236}">
                <a16:creationId xmlns:a16="http://schemas.microsoft.com/office/drawing/2014/main" id="{E2311863-B704-4AA7-852E-C79886E24892}"/>
              </a:ext>
            </a:extLst>
          </p:cNvPr>
          <p:cNvGrpSpPr/>
          <p:nvPr/>
        </p:nvGrpSpPr>
        <p:grpSpPr>
          <a:xfrm>
            <a:off x="5392800" y="2412000"/>
            <a:ext cx="446400" cy="639000"/>
            <a:chOff x="5392800" y="2412000"/>
            <a:chExt cx="446400" cy="639000"/>
          </a:xfrm>
        </p:grpSpPr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92818900-E528-4838-99E1-75113D05C9B2}"/>
                </a:ext>
              </a:extLst>
            </p:cNvPr>
            <p:cNvCxnSpPr/>
            <p:nvPr/>
          </p:nvCxnSpPr>
          <p:spPr>
            <a:xfrm>
              <a:off x="54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09B50D13-1176-48D2-8864-E1DBD6982193}"/>
                </a:ext>
              </a:extLst>
            </p:cNvPr>
            <p:cNvCxnSpPr/>
            <p:nvPr/>
          </p:nvCxnSpPr>
          <p:spPr>
            <a:xfrm flipH="1">
              <a:off x="54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ED20BCDD-369B-481C-8E90-EA472CA99B04}"/>
                </a:ext>
              </a:extLst>
            </p:cNvPr>
            <p:cNvCxnSpPr/>
            <p:nvPr/>
          </p:nvCxnSpPr>
          <p:spPr>
            <a:xfrm flipH="1" flipV="1">
              <a:off x="5565600" y="24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26FF4658-5A44-4CA2-85F8-D9EABBE11479}"/>
                </a:ext>
              </a:extLst>
            </p:cNvPr>
            <p:cNvCxnSpPr/>
            <p:nvPr/>
          </p:nvCxnSpPr>
          <p:spPr>
            <a:xfrm flipV="1">
              <a:off x="56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5" name="Rectangle 1754">
              <a:extLst>
                <a:ext uri="{FF2B5EF4-FFF2-40B4-BE49-F238E27FC236}">
                  <a16:creationId xmlns:a16="http://schemas.microsoft.com/office/drawing/2014/main" id="{36DC6A0A-4D21-4E32-BD72-76F8032B31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56" name="Oval 1755">
              <a:extLst>
                <a:ext uri="{FF2B5EF4-FFF2-40B4-BE49-F238E27FC236}">
                  <a16:creationId xmlns:a16="http://schemas.microsoft.com/office/drawing/2014/main" id="{D7BB91DE-D0CE-4B74-AF4C-C5F59F08B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57" name="Oval 1756">
              <a:extLst>
                <a:ext uri="{FF2B5EF4-FFF2-40B4-BE49-F238E27FC236}">
                  <a16:creationId xmlns:a16="http://schemas.microsoft.com/office/drawing/2014/main" id="{7D8841EF-0F6E-4FD9-AFEF-4C8CD90505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3600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58" name="Oval 1757">
              <a:extLst>
                <a:ext uri="{FF2B5EF4-FFF2-40B4-BE49-F238E27FC236}">
                  <a16:creationId xmlns:a16="http://schemas.microsoft.com/office/drawing/2014/main" id="{EA1C1F28-8FD2-480B-B5B7-967EB39D25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2800" y="26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3</a:t>
              </a:r>
              <a:endParaRPr lang="en-US" sz="600" b="1" dirty="0" err="1"/>
            </a:p>
          </p:txBody>
        </p:sp>
      </p:grpSp>
      <p:grpSp>
        <p:nvGrpSpPr>
          <p:cNvPr id="1759" name="Group 1758">
            <a:extLst>
              <a:ext uri="{FF2B5EF4-FFF2-40B4-BE49-F238E27FC236}">
                <a16:creationId xmlns:a16="http://schemas.microsoft.com/office/drawing/2014/main" id="{CCB27135-069D-4833-8712-28C2AF9DF5BA}"/>
              </a:ext>
            </a:extLst>
          </p:cNvPr>
          <p:cNvGrpSpPr/>
          <p:nvPr/>
        </p:nvGrpSpPr>
        <p:grpSpPr>
          <a:xfrm>
            <a:off x="6292800" y="2412000"/>
            <a:ext cx="446399" cy="639000"/>
            <a:chOff x="6292800" y="2412000"/>
            <a:chExt cx="446399" cy="639000"/>
          </a:xfrm>
        </p:grpSpPr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C69A55F5-20DA-44AB-8396-46A91F1DEF8B}"/>
                </a:ext>
              </a:extLst>
            </p:cNvPr>
            <p:cNvCxnSpPr/>
            <p:nvPr/>
          </p:nvCxnSpPr>
          <p:spPr>
            <a:xfrm flipH="1">
              <a:off x="65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90C7FA06-BD93-49A0-9E5F-225E21E98627}"/>
                </a:ext>
              </a:extLst>
            </p:cNvPr>
            <p:cNvCxnSpPr/>
            <p:nvPr/>
          </p:nvCxnSpPr>
          <p:spPr>
            <a:xfrm>
              <a:off x="64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10858357-2BEC-44B8-9E74-CC0DD9826B02}"/>
                </a:ext>
              </a:extLst>
            </p:cNvPr>
            <p:cNvCxnSpPr/>
            <p:nvPr/>
          </p:nvCxnSpPr>
          <p:spPr>
            <a:xfrm flipV="1">
              <a:off x="63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96126FB1-C556-4004-9932-FEE09528886C}"/>
                </a:ext>
              </a:extLst>
            </p:cNvPr>
            <p:cNvCxnSpPr/>
            <p:nvPr/>
          </p:nvCxnSpPr>
          <p:spPr>
            <a:xfrm flipH="1" flipV="1">
              <a:off x="63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4" name="Rectangle 1763">
              <a:extLst>
                <a:ext uri="{FF2B5EF4-FFF2-40B4-BE49-F238E27FC236}">
                  <a16:creationId xmlns:a16="http://schemas.microsoft.com/office/drawing/2014/main" id="{E1B80524-2538-469F-9DCD-45AD3D955D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65" name="Oval 1764">
              <a:extLst>
                <a:ext uri="{FF2B5EF4-FFF2-40B4-BE49-F238E27FC236}">
                  <a16:creationId xmlns:a16="http://schemas.microsoft.com/office/drawing/2014/main" id="{CB6215D0-37C5-4DFF-B881-6A94200252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800" y="26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66" name="Oval 1765">
              <a:extLst>
                <a:ext uri="{FF2B5EF4-FFF2-40B4-BE49-F238E27FC236}">
                  <a16:creationId xmlns:a16="http://schemas.microsoft.com/office/drawing/2014/main" id="{3E4CD041-3A74-4DD5-9EC6-6ACA9FAED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599" y="24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67" name="Oval 1766">
              <a:extLst>
                <a:ext uri="{FF2B5EF4-FFF2-40B4-BE49-F238E27FC236}">
                  <a16:creationId xmlns:a16="http://schemas.microsoft.com/office/drawing/2014/main" id="{194083FD-494B-48C6-9A62-6EF0E8F5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5200" y="25632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768" name="Group 1767">
            <a:extLst>
              <a:ext uri="{FF2B5EF4-FFF2-40B4-BE49-F238E27FC236}">
                <a16:creationId xmlns:a16="http://schemas.microsoft.com/office/drawing/2014/main" id="{165C3A4D-7846-4756-BE4F-0BD3D533E177}"/>
              </a:ext>
            </a:extLst>
          </p:cNvPr>
          <p:cNvGrpSpPr/>
          <p:nvPr/>
        </p:nvGrpSpPr>
        <p:grpSpPr>
          <a:xfrm>
            <a:off x="7192800" y="2412000"/>
            <a:ext cx="446400" cy="639000"/>
            <a:chOff x="7192800" y="2412000"/>
            <a:chExt cx="446400" cy="639000"/>
          </a:xfrm>
        </p:grpSpPr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55AA550A-FD6D-443B-8DDC-948C5165295B}"/>
                </a:ext>
              </a:extLst>
            </p:cNvPr>
            <p:cNvCxnSpPr/>
            <p:nvPr/>
          </p:nvCxnSpPr>
          <p:spPr>
            <a:xfrm flipH="1">
              <a:off x="74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F0DE4FB4-875D-422F-AE93-975406EFC920}"/>
                </a:ext>
              </a:extLst>
            </p:cNvPr>
            <p:cNvCxnSpPr/>
            <p:nvPr/>
          </p:nvCxnSpPr>
          <p:spPr>
            <a:xfrm>
              <a:off x="73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5BE460FC-27F7-4149-8982-11FB066ABA9F}"/>
                </a:ext>
              </a:extLst>
            </p:cNvPr>
            <p:cNvCxnSpPr/>
            <p:nvPr/>
          </p:nvCxnSpPr>
          <p:spPr>
            <a:xfrm flipV="1">
              <a:off x="72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6222F1FB-B146-41A9-8E0F-4C066912C700}"/>
                </a:ext>
              </a:extLst>
            </p:cNvPr>
            <p:cNvCxnSpPr/>
            <p:nvPr/>
          </p:nvCxnSpPr>
          <p:spPr>
            <a:xfrm flipH="1" flipV="1">
              <a:off x="72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3" name="Rectangle 1772">
              <a:extLst>
                <a:ext uri="{FF2B5EF4-FFF2-40B4-BE49-F238E27FC236}">
                  <a16:creationId xmlns:a16="http://schemas.microsoft.com/office/drawing/2014/main" id="{377CBF7B-1CEF-4B40-A7FD-166B6916D2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001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74" name="Oval 1773">
              <a:extLst>
                <a:ext uri="{FF2B5EF4-FFF2-40B4-BE49-F238E27FC236}">
                  <a16:creationId xmlns:a16="http://schemas.microsoft.com/office/drawing/2014/main" id="{90DB7A3F-9B66-4BF6-BA05-689C3F13B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2800" y="2664000"/>
              <a:ext cx="143999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75" name="Oval 1774">
              <a:extLst>
                <a:ext uri="{FF2B5EF4-FFF2-40B4-BE49-F238E27FC236}">
                  <a16:creationId xmlns:a16="http://schemas.microsoft.com/office/drawing/2014/main" id="{678A29B1-5DA5-44B2-BE2D-DA39FFFFA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600" y="24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76" name="Oval 1775">
              <a:extLst>
                <a:ext uri="{FF2B5EF4-FFF2-40B4-BE49-F238E27FC236}">
                  <a16:creationId xmlns:a16="http://schemas.microsoft.com/office/drawing/2014/main" id="{ACF8955C-1B34-4943-A413-2AFC7E68B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5200" y="25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777" name="Group 1776">
            <a:extLst>
              <a:ext uri="{FF2B5EF4-FFF2-40B4-BE49-F238E27FC236}">
                <a16:creationId xmlns:a16="http://schemas.microsoft.com/office/drawing/2014/main" id="{3A0BEC83-4D7B-4166-A3E4-46621589FA67}"/>
              </a:ext>
            </a:extLst>
          </p:cNvPr>
          <p:cNvGrpSpPr/>
          <p:nvPr/>
        </p:nvGrpSpPr>
        <p:grpSpPr>
          <a:xfrm>
            <a:off x="8092800" y="2412000"/>
            <a:ext cx="446400" cy="639000"/>
            <a:chOff x="8092800" y="2412000"/>
            <a:chExt cx="446400" cy="639000"/>
          </a:xfrm>
        </p:grpSpPr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7CDCB7E0-F9CC-4B0D-8AC9-3C34CC021638}"/>
                </a:ext>
              </a:extLst>
            </p:cNvPr>
            <p:cNvCxnSpPr/>
            <p:nvPr/>
          </p:nvCxnSpPr>
          <p:spPr>
            <a:xfrm>
              <a:off x="8265599" y="24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66AB3A4-16B8-4B8C-B357-13132D8A6B5E}"/>
                </a:ext>
              </a:extLst>
            </p:cNvPr>
            <p:cNvCxnSpPr/>
            <p:nvPr/>
          </p:nvCxnSpPr>
          <p:spPr>
            <a:xfrm flipH="1">
              <a:off x="83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C42D79DD-962C-439F-9C92-5D7C10AF4730}"/>
                </a:ext>
              </a:extLst>
            </p:cNvPr>
            <p:cNvCxnSpPr/>
            <p:nvPr/>
          </p:nvCxnSpPr>
          <p:spPr>
            <a:xfrm flipV="1">
              <a:off x="81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4B083CDC-DEF9-4DCD-9283-4A3EAECF14E5}"/>
                </a:ext>
              </a:extLst>
            </p:cNvPr>
            <p:cNvCxnSpPr/>
            <p:nvPr/>
          </p:nvCxnSpPr>
          <p:spPr>
            <a:xfrm flipH="1" flipV="1">
              <a:off x="81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2" name="Rectangle 1781">
              <a:extLst>
                <a:ext uri="{FF2B5EF4-FFF2-40B4-BE49-F238E27FC236}">
                  <a16:creationId xmlns:a16="http://schemas.microsoft.com/office/drawing/2014/main" id="{4606CAB2-117C-432A-9AB3-CEC1481EC8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83" name="Oval 1782">
              <a:extLst>
                <a:ext uri="{FF2B5EF4-FFF2-40B4-BE49-F238E27FC236}">
                  <a16:creationId xmlns:a16="http://schemas.microsoft.com/office/drawing/2014/main" id="{0E13DC11-5995-47C6-B02A-E7A8D8EAF5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00" y="26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84" name="Oval 1783">
              <a:extLst>
                <a:ext uri="{FF2B5EF4-FFF2-40B4-BE49-F238E27FC236}">
                  <a16:creationId xmlns:a16="http://schemas.microsoft.com/office/drawing/2014/main" id="{2BB9CB6E-E6B6-4653-85E9-DD6BE7423B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5200" y="25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85" name="Oval 1784">
              <a:extLst>
                <a:ext uri="{FF2B5EF4-FFF2-40B4-BE49-F238E27FC236}">
                  <a16:creationId xmlns:a16="http://schemas.microsoft.com/office/drawing/2014/main" id="{E72C4954-492F-41E1-90CD-D3A0464051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599" y="24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786" name="Group 1785">
            <a:extLst>
              <a:ext uri="{FF2B5EF4-FFF2-40B4-BE49-F238E27FC236}">
                <a16:creationId xmlns:a16="http://schemas.microsoft.com/office/drawing/2014/main" id="{422662AC-9F2F-4246-A5CD-E6D94DB44907}"/>
              </a:ext>
            </a:extLst>
          </p:cNvPr>
          <p:cNvGrpSpPr/>
          <p:nvPr/>
        </p:nvGrpSpPr>
        <p:grpSpPr>
          <a:xfrm>
            <a:off x="8992800" y="2412000"/>
            <a:ext cx="446400" cy="639000"/>
            <a:chOff x="8992800" y="2412000"/>
            <a:chExt cx="446400" cy="639000"/>
          </a:xfrm>
        </p:grpSpPr>
        <p:cxnSp>
          <p:nvCxnSpPr>
            <p:cNvPr id="1787" name="Straight Connector 1786">
              <a:extLst>
                <a:ext uri="{FF2B5EF4-FFF2-40B4-BE49-F238E27FC236}">
                  <a16:creationId xmlns:a16="http://schemas.microsoft.com/office/drawing/2014/main" id="{DA731C29-9719-4A70-9271-1135E67F0931}"/>
                </a:ext>
              </a:extLst>
            </p:cNvPr>
            <p:cNvCxnSpPr/>
            <p:nvPr/>
          </p:nvCxnSpPr>
          <p:spPr>
            <a:xfrm>
              <a:off x="9165599" y="24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8" name="Straight Connector 1787">
              <a:extLst>
                <a:ext uri="{FF2B5EF4-FFF2-40B4-BE49-F238E27FC236}">
                  <a16:creationId xmlns:a16="http://schemas.microsoft.com/office/drawing/2014/main" id="{DEDEE9A3-47EF-4534-B27B-F224EE6C9032}"/>
                </a:ext>
              </a:extLst>
            </p:cNvPr>
            <p:cNvCxnSpPr/>
            <p:nvPr/>
          </p:nvCxnSpPr>
          <p:spPr>
            <a:xfrm flipH="1">
              <a:off x="92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9" name="Straight Connector 1788">
              <a:extLst>
                <a:ext uri="{FF2B5EF4-FFF2-40B4-BE49-F238E27FC236}">
                  <a16:creationId xmlns:a16="http://schemas.microsoft.com/office/drawing/2014/main" id="{A4D1CE4A-910D-43E5-9495-EEF66F648767}"/>
                </a:ext>
              </a:extLst>
            </p:cNvPr>
            <p:cNvCxnSpPr/>
            <p:nvPr/>
          </p:nvCxnSpPr>
          <p:spPr>
            <a:xfrm flipV="1">
              <a:off x="9064800" y="26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0" name="Straight Connector 1789">
              <a:extLst>
                <a:ext uri="{FF2B5EF4-FFF2-40B4-BE49-F238E27FC236}">
                  <a16:creationId xmlns:a16="http://schemas.microsoft.com/office/drawing/2014/main" id="{FDA1461C-5DD3-4A72-A191-CD09601F9F27}"/>
                </a:ext>
              </a:extLst>
            </p:cNvPr>
            <p:cNvCxnSpPr/>
            <p:nvPr/>
          </p:nvCxnSpPr>
          <p:spPr>
            <a:xfrm flipH="1" flipV="1">
              <a:off x="90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1" name="Rectangle 1790">
              <a:extLst>
                <a:ext uri="{FF2B5EF4-FFF2-40B4-BE49-F238E27FC236}">
                  <a16:creationId xmlns:a16="http://schemas.microsoft.com/office/drawing/2014/main" id="{4CB6B618-2D79-48DD-A7FB-3A79F675F4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792" name="Oval 1791">
              <a:extLst>
                <a:ext uri="{FF2B5EF4-FFF2-40B4-BE49-F238E27FC236}">
                  <a16:creationId xmlns:a16="http://schemas.microsoft.com/office/drawing/2014/main" id="{66E26145-C409-4A20-B1D8-3AEA8F185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2800" y="26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793" name="Oval 1792">
              <a:extLst>
                <a:ext uri="{FF2B5EF4-FFF2-40B4-BE49-F238E27FC236}">
                  <a16:creationId xmlns:a16="http://schemas.microsoft.com/office/drawing/2014/main" id="{E2DD56F6-12F2-490D-9EA1-2B58745FB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5200" y="25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794" name="Oval 1793">
              <a:extLst>
                <a:ext uri="{FF2B5EF4-FFF2-40B4-BE49-F238E27FC236}">
                  <a16:creationId xmlns:a16="http://schemas.microsoft.com/office/drawing/2014/main" id="{03DE13A8-91B5-46AB-AE25-FF9E99C40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3599" y="24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52EA09F7-DEF2-459F-8732-6C390EE33262}"/>
              </a:ext>
            </a:extLst>
          </p:cNvPr>
          <p:cNvGrpSpPr/>
          <p:nvPr/>
        </p:nvGrpSpPr>
        <p:grpSpPr>
          <a:xfrm>
            <a:off x="9892800" y="2412000"/>
            <a:ext cx="446400" cy="639000"/>
            <a:chOff x="9892800" y="2412000"/>
            <a:chExt cx="446400" cy="639000"/>
          </a:xfrm>
        </p:grpSpPr>
        <p:cxnSp>
          <p:nvCxnSpPr>
            <p:cNvPr id="1796" name="Straight Connector 1795">
              <a:extLst>
                <a:ext uri="{FF2B5EF4-FFF2-40B4-BE49-F238E27FC236}">
                  <a16:creationId xmlns:a16="http://schemas.microsoft.com/office/drawing/2014/main" id="{2AFF4B62-8374-4E99-85BA-A9BED807AB6C}"/>
                </a:ext>
              </a:extLst>
            </p:cNvPr>
            <p:cNvCxnSpPr/>
            <p:nvPr/>
          </p:nvCxnSpPr>
          <p:spPr>
            <a:xfrm flipH="1">
              <a:off x="10116000" y="26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7" name="Straight Connector 1796">
              <a:extLst>
                <a:ext uri="{FF2B5EF4-FFF2-40B4-BE49-F238E27FC236}">
                  <a16:creationId xmlns:a16="http://schemas.microsoft.com/office/drawing/2014/main" id="{4A018FF7-0698-4693-8F0D-54087267C6BC}"/>
                </a:ext>
              </a:extLst>
            </p:cNvPr>
            <p:cNvCxnSpPr/>
            <p:nvPr/>
          </p:nvCxnSpPr>
          <p:spPr>
            <a:xfrm>
              <a:off x="99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8" name="Straight Connector 1797">
              <a:extLst>
                <a:ext uri="{FF2B5EF4-FFF2-40B4-BE49-F238E27FC236}">
                  <a16:creationId xmlns:a16="http://schemas.microsoft.com/office/drawing/2014/main" id="{844E9F68-FA88-449C-B4EC-98CE66FFFDB3}"/>
                </a:ext>
              </a:extLst>
            </p:cNvPr>
            <p:cNvCxnSpPr/>
            <p:nvPr/>
          </p:nvCxnSpPr>
          <p:spPr>
            <a:xfrm flipH="1">
              <a:off x="99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9" name="Straight Connector 1798">
              <a:extLst>
                <a:ext uri="{FF2B5EF4-FFF2-40B4-BE49-F238E27FC236}">
                  <a16:creationId xmlns:a16="http://schemas.microsoft.com/office/drawing/2014/main" id="{CC4C8B09-3C4E-4EDA-B145-E72096C7C87F}"/>
                </a:ext>
              </a:extLst>
            </p:cNvPr>
            <p:cNvCxnSpPr/>
            <p:nvPr/>
          </p:nvCxnSpPr>
          <p:spPr>
            <a:xfrm flipH="1" flipV="1">
              <a:off x="100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0" name="Rectangle 1799">
              <a:extLst>
                <a:ext uri="{FF2B5EF4-FFF2-40B4-BE49-F238E27FC236}">
                  <a16:creationId xmlns:a16="http://schemas.microsoft.com/office/drawing/2014/main" id="{62EF5A83-79F2-4E6F-B69E-06AA91C84F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01" name="Oval 1800">
              <a:extLst>
                <a:ext uri="{FF2B5EF4-FFF2-40B4-BE49-F238E27FC236}">
                  <a16:creationId xmlns:a16="http://schemas.microsoft.com/office/drawing/2014/main" id="{D816F81C-3F45-469F-BEA6-EDBCFF4F2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3599" y="24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02" name="Oval 1801">
              <a:extLst>
                <a:ext uri="{FF2B5EF4-FFF2-40B4-BE49-F238E27FC236}">
                  <a16:creationId xmlns:a16="http://schemas.microsoft.com/office/drawing/2014/main" id="{64831511-065C-4D1A-A2F7-452C5E52E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2800" y="26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03" name="Oval 1802">
              <a:extLst>
                <a:ext uri="{FF2B5EF4-FFF2-40B4-BE49-F238E27FC236}">
                  <a16:creationId xmlns:a16="http://schemas.microsoft.com/office/drawing/2014/main" id="{6D4C82DE-DA82-4089-BFA2-F62E376C5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5200" y="25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121E3797-CBE6-4989-9DC9-B65B73DCDAD3}"/>
              </a:ext>
            </a:extLst>
          </p:cNvPr>
          <p:cNvGrpSpPr/>
          <p:nvPr/>
        </p:nvGrpSpPr>
        <p:grpSpPr>
          <a:xfrm>
            <a:off x="10792800" y="2412000"/>
            <a:ext cx="446399" cy="639000"/>
            <a:chOff x="10792800" y="2412000"/>
            <a:chExt cx="446399" cy="639000"/>
          </a:xfrm>
        </p:grpSpPr>
        <p:cxnSp>
          <p:nvCxnSpPr>
            <p:cNvPr id="1805" name="Straight Connector 1804">
              <a:extLst>
                <a:ext uri="{FF2B5EF4-FFF2-40B4-BE49-F238E27FC236}">
                  <a16:creationId xmlns:a16="http://schemas.microsoft.com/office/drawing/2014/main" id="{A957952C-7FA6-4A12-9851-AE4531FA0A4F}"/>
                </a:ext>
              </a:extLst>
            </p:cNvPr>
            <p:cNvCxnSpPr/>
            <p:nvPr/>
          </p:nvCxnSpPr>
          <p:spPr>
            <a:xfrm flipH="1">
              <a:off x="11016000" y="2635200"/>
              <a:ext cx="151201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6" name="Straight Connector 1805">
              <a:extLst>
                <a:ext uri="{FF2B5EF4-FFF2-40B4-BE49-F238E27FC236}">
                  <a16:creationId xmlns:a16="http://schemas.microsoft.com/office/drawing/2014/main" id="{C2BD995D-B389-400B-B978-516074E274C1}"/>
                </a:ext>
              </a:extLst>
            </p:cNvPr>
            <p:cNvCxnSpPr/>
            <p:nvPr/>
          </p:nvCxnSpPr>
          <p:spPr>
            <a:xfrm>
              <a:off x="10864800" y="27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7" name="Straight Connector 1806">
              <a:extLst>
                <a:ext uri="{FF2B5EF4-FFF2-40B4-BE49-F238E27FC236}">
                  <a16:creationId xmlns:a16="http://schemas.microsoft.com/office/drawing/2014/main" id="{CB5B0B4A-082C-475F-8F08-9596D6A5268C}"/>
                </a:ext>
              </a:extLst>
            </p:cNvPr>
            <p:cNvCxnSpPr/>
            <p:nvPr/>
          </p:nvCxnSpPr>
          <p:spPr>
            <a:xfrm flipH="1">
              <a:off x="10864800" y="24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8" name="Straight Connector 1807">
              <a:extLst>
                <a:ext uri="{FF2B5EF4-FFF2-40B4-BE49-F238E27FC236}">
                  <a16:creationId xmlns:a16="http://schemas.microsoft.com/office/drawing/2014/main" id="{EE99603C-AD64-44FA-A7D3-538E339EC2A5}"/>
                </a:ext>
              </a:extLst>
            </p:cNvPr>
            <p:cNvCxnSpPr/>
            <p:nvPr/>
          </p:nvCxnSpPr>
          <p:spPr>
            <a:xfrm flipH="1" flipV="1">
              <a:off x="10965600" y="24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9" name="Rectangle 1808">
              <a:extLst>
                <a:ext uri="{FF2B5EF4-FFF2-40B4-BE49-F238E27FC236}">
                  <a16:creationId xmlns:a16="http://schemas.microsoft.com/office/drawing/2014/main" id="{424DF039-7C0F-4DFB-AC2F-C6674D13D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3000" y="29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10" name="Oval 1809">
              <a:extLst>
                <a:ext uri="{FF2B5EF4-FFF2-40B4-BE49-F238E27FC236}">
                  <a16:creationId xmlns:a16="http://schemas.microsoft.com/office/drawing/2014/main" id="{2BAE04CA-A3C4-4C9F-BD3E-06201439C8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3599" y="24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11" name="Oval 1810">
              <a:extLst>
                <a:ext uri="{FF2B5EF4-FFF2-40B4-BE49-F238E27FC236}">
                  <a16:creationId xmlns:a16="http://schemas.microsoft.com/office/drawing/2014/main" id="{B0B0E6CE-D705-43C5-A103-4E3DC9F30C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2800" y="26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12" name="Oval 1811">
              <a:extLst>
                <a:ext uri="{FF2B5EF4-FFF2-40B4-BE49-F238E27FC236}">
                  <a16:creationId xmlns:a16="http://schemas.microsoft.com/office/drawing/2014/main" id="{7346FD19-6906-49CF-A3FC-144F275D3B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5200" y="2563200"/>
              <a:ext cx="143999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E563F3FE-9B0A-41EF-AFA8-A1E8A9060179}"/>
              </a:ext>
            </a:extLst>
          </p:cNvPr>
          <p:cNvGrpSpPr/>
          <p:nvPr/>
        </p:nvGrpSpPr>
        <p:grpSpPr>
          <a:xfrm>
            <a:off x="892800" y="3312000"/>
            <a:ext cx="446400" cy="639000"/>
            <a:chOff x="892800" y="3312000"/>
            <a:chExt cx="446400" cy="639000"/>
          </a:xfrm>
        </p:grpSpPr>
        <p:cxnSp>
          <p:nvCxnSpPr>
            <p:cNvPr id="1814" name="Straight Connector 1813">
              <a:extLst>
                <a:ext uri="{FF2B5EF4-FFF2-40B4-BE49-F238E27FC236}">
                  <a16:creationId xmlns:a16="http://schemas.microsoft.com/office/drawing/2014/main" id="{FCDBB3E5-899F-4A09-97EE-CB3C73C82642}"/>
                </a:ext>
              </a:extLst>
            </p:cNvPr>
            <p:cNvCxnSpPr/>
            <p:nvPr/>
          </p:nvCxnSpPr>
          <p:spPr>
            <a:xfrm>
              <a:off x="9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5" name="Straight Connector 1814">
              <a:extLst>
                <a:ext uri="{FF2B5EF4-FFF2-40B4-BE49-F238E27FC236}">
                  <a16:creationId xmlns:a16="http://schemas.microsoft.com/office/drawing/2014/main" id="{DAC0C954-09BB-4CCB-BDA3-73EF9E87DB3C}"/>
                </a:ext>
              </a:extLst>
            </p:cNvPr>
            <p:cNvCxnSpPr/>
            <p:nvPr/>
          </p:nvCxnSpPr>
          <p:spPr>
            <a:xfrm flipH="1">
              <a:off x="11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6" name="Straight Connector 1815">
              <a:extLst>
                <a:ext uri="{FF2B5EF4-FFF2-40B4-BE49-F238E27FC236}">
                  <a16:creationId xmlns:a16="http://schemas.microsoft.com/office/drawing/2014/main" id="{CDD9222D-A0F2-4C29-823B-7C5262257E57}"/>
                </a:ext>
              </a:extLst>
            </p:cNvPr>
            <p:cNvCxnSpPr/>
            <p:nvPr/>
          </p:nvCxnSpPr>
          <p:spPr>
            <a:xfrm>
              <a:off x="1065600" y="33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7" name="Straight Connector 1816">
              <a:extLst>
                <a:ext uri="{FF2B5EF4-FFF2-40B4-BE49-F238E27FC236}">
                  <a16:creationId xmlns:a16="http://schemas.microsoft.com/office/drawing/2014/main" id="{1EEDB21F-EBD1-419A-99C0-399935476AF1}"/>
                </a:ext>
              </a:extLst>
            </p:cNvPr>
            <p:cNvCxnSpPr/>
            <p:nvPr/>
          </p:nvCxnSpPr>
          <p:spPr>
            <a:xfrm flipH="1" flipV="1">
              <a:off x="10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8" name="Rectangle 1817">
              <a:extLst>
                <a:ext uri="{FF2B5EF4-FFF2-40B4-BE49-F238E27FC236}">
                  <a16:creationId xmlns:a16="http://schemas.microsoft.com/office/drawing/2014/main" id="{16B366AD-D98E-41D0-A43C-92A6050B6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19" name="Oval 1818">
              <a:extLst>
                <a:ext uri="{FF2B5EF4-FFF2-40B4-BE49-F238E27FC236}">
                  <a16:creationId xmlns:a16="http://schemas.microsoft.com/office/drawing/2014/main" id="{8CDA77EA-308A-4A32-AB0B-E7DCA618C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600" y="33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20" name="Oval 1819">
              <a:extLst>
                <a:ext uri="{FF2B5EF4-FFF2-40B4-BE49-F238E27FC236}">
                  <a16:creationId xmlns:a16="http://schemas.microsoft.com/office/drawing/2014/main" id="{44368575-EE4F-4DCE-9AF5-9DCD7F5BFE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21" name="Oval 1820">
              <a:extLst>
                <a:ext uri="{FF2B5EF4-FFF2-40B4-BE49-F238E27FC236}">
                  <a16:creationId xmlns:a16="http://schemas.microsoft.com/office/drawing/2014/main" id="{7D0B9166-44E8-48C9-9466-F49422A894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22" name="Group 1821">
            <a:extLst>
              <a:ext uri="{FF2B5EF4-FFF2-40B4-BE49-F238E27FC236}">
                <a16:creationId xmlns:a16="http://schemas.microsoft.com/office/drawing/2014/main" id="{487A980F-28A7-4257-AF0D-CF74B2AA7700}"/>
              </a:ext>
            </a:extLst>
          </p:cNvPr>
          <p:cNvGrpSpPr/>
          <p:nvPr/>
        </p:nvGrpSpPr>
        <p:grpSpPr>
          <a:xfrm>
            <a:off x="1792800" y="3312000"/>
            <a:ext cx="446400" cy="639000"/>
            <a:chOff x="1792800" y="3312000"/>
            <a:chExt cx="446400" cy="639000"/>
          </a:xfrm>
        </p:grpSpPr>
        <p:cxnSp>
          <p:nvCxnSpPr>
            <p:cNvPr id="1823" name="Straight Connector 1822">
              <a:extLst>
                <a:ext uri="{FF2B5EF4-FFF2-40B4-BE49-F238E27FC236}">
                  <a16:creationId xmlns:a16="http://schemas.microsoft.com/office/drawing/2014/main" id="{050B89E2-0B04-43EE-8F2C-A4D6F855B821}"/>
                </a:ext>
              </a:extLst>
            </p:cNvPr>
            <p:cNvCxnSpPr/>
            <p:nvPr/>
          </p:nvCxnSpPr>
          <p:spPr>
            <a:xfrm>
              <a:off x="18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4" name="Straight Connector 1823">
              <a:extLst>
                <a:ext uri="{FF2B5EF4-FFF2-40B4-BE49-F238E27FC236}">
                  <a16:creationId xmlns:a16="http://schemas.microsoft.com/office/drawing/2014/main" id="{132CC629-B0E0-44F3-93C6-1A213B2B501C}"/>
                </a:ext>
              </a:extLst>
            </p:cNvPr>
            <p:cNvCxnSpPr/>
            <p:nvPr/>
          </p:nvCxnSpPr>
          <p:spPr>
            <a:xfrm flipH="1">
              <a:off x="20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5" name="Straight Connector 1824">
              <a:extLst>
                <a:ext uri="{FF2B5EF4-FFF2-40B4-BE49-F238E27FC236}">
                  <a16:creationId xmlns:a16="http://schemas.microsoft.com/office/drawing/2014/main" id="{621B9155-4D61-49D5-BB58-146FD9576AB5}"/>
                </a:ext>
              </a:extLst>
            </p:cNvPr>
            <p:cNvCxnSpPr/>
            <p:nvPr/>
          </p:nvCxnSpPr>
          <p:spPr>
            <a:xfrm>
              <a:off x="1965600" y="33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6" name="Straight Connector 1825">
              <a:extLst>
                <a:ext uri="{FF2B5EF4-FFF2-40B4-BE49-F238E27FC236}">
                  <a16:creationId xmlns:a16="http://schemas.microsoft.com/office/drawing/2014/main" id="{E62EC0CB-DB3C-4F13-B490-AABDAADB7ECC}"/>
                </a:ext>
              </a:extLst>
            </p:cNvPr>
            <p:cNvCxnSpPr/>
            <p:nvPr/>
          </p:nvCxnSpPr>
          <p:spPr>
            <a:xfrm flipH="1" flipV="1">
              <a:off x="19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7" name="Rectangle 1826">
              <a:extLst>
                <a:ext uri="{FF2B5EF4-FFF2-40B4-BE49-F238E27FC236}">
                  <a16:creationId xmlns:a16="http://schemas.microsoft.com/office/drawing/2014/main" id="{C5BF7255-19AB-4B3B-8DFF-65DDB5E8C8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28" name="Oval 1827">
              <a:extLst>
                <a:ext uri="{FF2B5EF4-FFF2-40B4-BE49-F238E27FC236}">
                  <a16:creationId xmlns:a16="http://schemas.microsoft.com/office/drawing/2014/main" id="{D5671BD4-4E04-4C8D-8EA8-F35B6F1A82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3600" y="33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29" name="Oval 1828">
              <a:extLst>
                <a:ext uri="{FF2B5EF4-FFF2-40B4-BE49-F238E27FC236}">
                  <a16:creationId xmlns:a16="http://schemas.microsoft.com/office/drawing/2014/main" id="{699DEF36-C2E5-4C58-9A2A-FEDE9FBE7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30" name="Oval 1829">
              <a:extLst>
                <a:ext uri="{FF2B5EF4-FFF2-40B4-BE49-F238E27FC236}">
                  <a16:creationId xmlns:a16="http://schemas.microsoft.com/office/drawing/2014/main" id="{3260FEEB-8441-41BD-B0D8-982D623D5A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2800" y="35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31" name="Group 1830">
            <a:extLst>
              <a:ext uri="{FF2B5EF4-FFF2-40B4-BE49-F238E27FC236}">
                <a16:creationId xmlns:a16="http://schemas.microsoft.com/office/drawing/2014/main" id="{47818AD9-AC3F-42EB-911A-309B0E8377EE}"/>
              </a:ext>
            </a:extLst>
          </p:cNvPr>
          <p:cNvGrpSpPr/>
          <p:nvPr/>
        </p:nvGrpSpPr>
        <p:grpSpPr>
          <a:xfrm>
            <a:off x="2692800" y="3312000"/>
            <a:ext cx="446400" cy="639000"/>
            <a:chOff x="2692800" y="3312000"/>
            <a:chExt cx="446400" cy="639000"/>
          </a:xfrm>
        </p:grpSpPr>
        <p:cxnSp>
          <p:nvCxnSpPr>
            <p:cNvPr id="1832" name="Straight Connector 1831">
              <a:extLst>
                <a:ext uri="{FF2B5EF4-FFF2-40B4-BE49-F238E27FC236}">
                  <a16:creationId xmlns:a16="http://schemas.microsoft.com/office/drawing/2014/main" id="{8125A2FC-24F9-425C-8032-C41F901CDE19}"/>
                </a:ext>
              </a:extLst>
            </p:cNvPr>
            <p:cNvCxnSpPr/>
            <p:nvPr/>
          </p:nvCxnSpPr>
          <p:spPr>
            <a:xfrm>
              <a:off x="28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3" name="Straight Connector 1832">
              <a:extLst>
                <a:ext uri="{FF2B5EF4-FFF2-40B4-BE49-F238E27FC236}">
                  <a16:creationId xmlns:a16="http://schemas.microsoft.com/office/drawing/2014/main" id="{AD3B2FC9-03BE-497E-80E0-CD32074C6B17}"/>
                </a:ext>
              </a:extLst>
            </p:cNvPr>
            <p:cNvCxnSpPr/>
            <p:nvPr/>
          </p:nvCxnSpPr>
          <p:spPr>
            <a:xfrm>
              <a:off x="27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4" name="Straight Connector 1833">
              <a:extLst>
                <a:ext uri="{FF2B5EF4-FFF2-40B4-BE49-F238E27FC236}">
                  <a16:creationId xmlns:a16="http://schemas.microsoft.com/office/drawing/2014/main" id="{D6AC87FE-E5E7-4C3C-A735-AAED14174F33}"/>
                </a:ext>
              </a:extLst>
            </p:cNvPr>
            <p:cNvCxnSpPr/>
            <p:nvPr/>
          </p:nvCxnSpPr>
          <p:spPr>
            <a:xfrm flipH="1">
              <a:off x="2764800" y="35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5" name="Straight Connector 1834">
              <a:extLst>
                <a:ext uri="{FF2B5EF4-FFF2-40B4-BE49-F238E27FC236}">
                  <a16:creationId xmlns:a16="http://schemas.microsoft.com/office/drawing/2014/main" id="{26CA3796-8E47-4E6A-8BA3-E50AE86E3B24}"/>
                </a:ext>
              </a:extLst>
            </p:cNvPr>
            <p:cNvCxnSpPr/>
            <p:nvPr/>
          </p:nvCxnSpPr>
          <p:spPr>
            <a:xfrm flipV="1">
              <a:off x="29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6" name="Rectangle 1835">
              <a:extLst>
                <a:ext uri="{FF2B5EF4-FFF2-40B4-BE49-F238E27FC236}">
                  <a16:creationId xmlns:a16="http://schemas.microsoft.com/office/drawing/2014/main" id="{380F3EE8-3FE8-4A54-938A-4F09292296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37" name="Oval 1836">
              <a:extLst>
                <a:ext uri="{FF2B5EF4-FFF2-40B4-BE49-F238E27FC236}">
                  <a16:creationId xmlns:a16="http://schemas.microsoft.com/office/drawing/2014/main" id="{98A1E1F4-B905-43BD-AB8C-202F2E6927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38" name="Oval 1837">
              <a:extLst>
                <a:ext uri="{FF2B5EF4-FFF2-40B4-BE49-F238E27FC236}">
                  <a16:creationId xmlns:a16="http://schemas.microsoft.com/office/drawing/2014/main" id="{896EAAA1-ECCB-4500-93A6-DB8C223C75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800" y="35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39" name="Oval 1838">
              <a:extLst>
                <a:ext uri="{FF2B5EF4-FFF2-40B4-BE49-F238E27FC236}">
                  <a16:creationId xmlns:a16="http://schemas.microsoft.com/office/drawing/2014/main" id="{0B25B9E9-7B55-4FFD-A16C-52B1B82C85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600" y="33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40" name="Group 1839">
            <a:extLst>
              <a:ext uri="{FF2B5EF4-FFF2-40B4-BE49-F238E27FC236}">
                <a16:creationId xmlns:a16="http://schemas.microsoft.com/office/drawing/2014/main" id="{B49D1DB9-4303-40B9-B95C-73491CD958C3}"/>
              </a:ext>
            </a:extLst>
          </p:cNvPr>
          <p:cNvGrpSpPr/>
          <p:nvPr/>
        </p:nvGrpSpPr>
        <p:grpSpPr>
          <a:xfrm>
            <a:off x="3592800" y="3312000"/>
            <a:ext cx="446400" cy="639000"/>
            <a:chOff x="3592800" y="3312000"/>
            <a:chExt cx="446400" cy="639000"/>
          </a:xfrm>
        </p:grpSpPr>
        <p:cxnSp>
          <p:nvCxnSpPr>
            <p:cNvPr id="1841" name="Straight Connector 1840">
              <a:extLst>
                <a:ext uri="{FF2B5EF4-FFF2-40B4-BE49-F238E27FC236}">
                  <a16:creationId xmlns:a16="http://schemas.microsoft.com/office/drawing/2014/main" id="{3E4AB4C2-DBF6-4264-97EC-2BF82F573D21}"/>
                </a:ext>
              </a:extLst>
            </p:cNvPr>
            <p:cNvCxnSpPr/>
            <p:nvPr/>
          </p:nvCxnSpPr>
          <p:spPr>
            <a:xfrm>
              <a:off x="37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2" name="Straight Connector 1841">
              <a:extLst>
                <a:ext uri="{FF2B5EF4-FFF2-40B4-BE49-F238E27FC236}">
                  <a16:creationId xmlns:a16="http://schemas.microsoft.com/office/drawing/2014/main" id="{A579D33E-015C-4202-8D19-AFB3F90A8A03}"/>
                </a:ext>
              </a:extLst>
            </p:cNvPr>
            <p:cNvCxnSpPr/>
            <p:nvPr/>
          </p:nvCxnSpPr>
          <p:spPr>
            <a:xfrm>
              <a:off x="36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3" name="Straight Connector 1842">
              <a:extLst>
                <a:ext uri="{FF2B5EF4-FFF2-40B4-BE49-F238E27FC236}">
                  <a16:creationId xmlns:a16="http://schemas.microsoft.com/office/drawing/2014/main" id="{071775D7-4C3D-4CD1-A419-8D432107092C}"/>
                </a:ext>
              </a:extLst>
            </p:cNvPr>
            <p:cNvCxnSpPr/>
            <p:nvPr/>
          </p:nvCxnSpPr>
          <p:spPr>
            <a:xfrm flipH="1">
              <a:off x="3664800" y="35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4" name="Straight Connector 1843">
              <a:extLst>
                <a:ext uri="{FF2B5EF4-FFF2-40B4-BE49-F238E27FC236}">
                  <a16:creationId xmlns:a16="http://schemas.microsoft.com/office/drawing/2014/main" id="{B6B1649A-C840-4F24-B652-EA438458AEB5}"/>
                </a:ext>
              </a:extLst>
            </p:cNvPr>
            <p:cNvCxnSpPr/>
            <p:nvPr/>
          </p:nvCxnSpPr>
          <p:spPr>
            <a:xfrm flipV="1">
              <a:off x="38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5" name="Rectangle 1844">
              <a:extLst>
                <a:ext uri="{FF2B5EF4-FFF2-40B4-BE49-F238E27FC236}">
                  <a16:creationId xmlns:a16="http://schemas.microsoft.com/office/drawing/2014/main" id="{846E07B8-14EB-4044-9194-3379CE36B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14AA7FDD-9F2A-47D0-979E-FE39EF63BB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9665BF06-0953-4448-BC6C-D6FEF59DE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2800" y="35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2786A533-A8E5-45D8-9193-BF1E14E7A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600" y="33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49" name="Group 1848">
            <a:extLst>
              <a:ext uri="{FF2B5EF4-FFF2-40B4-BE49-F238E27FC236}">
                <a16:creationId xmlns:a16="http://schemas.microsoft.com/office/drawing/2014/main" id="{2C8FFEE5-A53F-4FC2-A97E-21CB117D7D08}"/>
              </a:ext>
            </a:extLst>
          </p:cNvPr>
          <p:cNvGrpSpPr/>
          <p:nvPr/>
        </p:nvGrpSpPr>
        <p:grpSpPr>
          <a:xfrm>
            <a:off x="4492800" y="3312000"/>
            <a:ext cx="446400" cy="639000"/>
            <a:chOff x="4492800" y="3312000"/>
            <a:chExt cx="446400" cy="639000"/>
          </a:xfrm>
        </p:grpSpPr>
        <p:cxnSp>
          <p:nvCxnSpPr>
            <p:cNvPr id="1850" name="Straight Connector 1849">
              <a:extLst>
                <a:ext uri="{FF2B5EF4-FFF2-40B4-BE49-F238E27FC236}">
                  <a16:creationId xmlns:a16="http://schemas.microsoft.com/office/drawing/2014/main" id="{0057C561-1DCA-43B6-92A1-7CB049B88F11}"/>
                </a:ext>
              </a:extLst>
            </p:cNvPr>
            <p:cNvCxnSpPr/>
            <p:nvPr/>
          </p:nvCxnSpPr>
          <p:spPr>
            <a:xfrm>
              <a:off x="45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1" name="Straight Connector 1850">
              <a:extLst>
                <a:ext uri="{FF2B5EF4-FFF2-40B4-BE49-F238E27FC236}">
                  <a16:creationId xmlns:a16="http://schemas.microsoft.com/office/drawing/2014/main" id="{2C49AF28-4D37-415C-A25F-03E8235DEF7B}"/>
                </a:ext>
              </a:extLst>
            </p:cNvPr>
            <p:cNvCxnSpPr/>
            <p:nvPr/>
          </p:nvCxnSpPr>
          <p:spPr>
            <a:xfrm>
              <a:off x="46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2" name="Straight Connector 1851">
              <a:extLst>
                <a:ext uri="{FF2B5EF4-FFF2-40B4-BE49-F238E27FC236}">
                  <a16:creationId xmlns:a16="http://schemas.microsoft.com/office/drawing/2014/main" id="{708B94A5-7DE9-4AD7-8BC7-E688F45DF6DB}"/>
                </a:ext>
              </a:extLst>
            </p:cNvPr>
            <p:cNvCxnSpPr/>
            <p:nvPr/>
          </p:nvCxnSpPr>
          <p:spPr>
            <a:xfrm flipH="1" flipV="1">
              <a:off x="4665600" y="33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3" name="Straight Connector 1852">
              <a:extLst>
                <a:ext uri="{FF2B5EF4-FFF2-40B4-BE49-F238E27FC236}">
                  <a16:creationId xmlns:a16="http://schemas.microsoft.com/office/drawing/2014/main" id="{913B37B3-F514-4E97-904C-9AA5831A368B}"/>
                </a:ext>
              </a:extLst>
            </p:cNvPr>
            <p:cNvCxnSpPr/>
            <p:nvPr/>
          </p:nvCxnSpPr>
          <p:spPr>
            <a:xfrm flipV="1">
              <a:off x="47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4" name="Rectangle 1853">
              <a:extLst>
                <a:ext uri="{FF2B5EF4-FFF2-40B4-BE49-F238E27FC236}">
                  <a16:creationId xmlns:a16="http://schemas.microsoft.com/office/drawing/2014/main" id="{40C06708-FFE7-4FE5-AC26-B7A5174A20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4355B8C6-2944-4B3E-B4D5-60A7FE2BD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2AE0A733-5F75-4255-974D-587DD6195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3600" y="33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F73DE773-EE8E-4EDC-9622-3C7B45813B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58" name="Group 1857">
            <a:extLst>
              <a:ext uri="{FF2B5EF4-FFF2-40B4-BE49-F238E27FC236}">
                <a16:creationId xmlns:a16="http://schemas.microsoft.com/office/drawing/2014/main" id="{F93FA120-7574-4ECD-B049-E1FD59AEF865}"/>
              </a:ext>
            </a:extLst>
          </p:cNvPr>
          <p:cNvGrpSpPr/>
          <p:nvPr/>
        </p:nvGrpSpPr>
        <p:grpSpPr>
          <a:xfrm>
            <a:off x="5392800" y="3312000"/>
            <a:ext cx="446400" cy="639000"/>
            <a:chOff x="5392800" y="3312000"/>
            <a:chExt cx="446400" cy="639000"/>
          </a:xfrm>
        </p:grpSpPr>
        <p:cxnSp>
          <p:nvCxnSpPr>
            <p:cNvPr id="1859" name="Straight Connector 1858">
              <a:extLst>
                <a:ext uri="{FF2B5EF4-FFF2-40B4-BE49-F238E27FC236}">
                  <a16:creationId xmlns:a16="http://schemas.microsoft.com/office/drawing/2014/main" id="{C0783497-6031-4780-A22B-47B9A8AEB27E}"/>
                </a:ext>
              </a:extLst>
            </p:cNvPr>
            <p:cNvCxnSpPr/>
            <p:nvPr/>
          </p:nvCxnSpPr>
          <p:spPr>
            <a:xfrm>
              <a:off x="54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0" name="Straight Connector 1859">
              <a:extLst>
                <a:ext uri="{FF2B5EF4-FFF2-40B4-BE49-F238E27FC236}">
                  <a16:creationId xmlns:a16="http://schemas.microsoft.com/office/drawing/2014/main" id="{F8FC8DB1-7D73-458B-9B44-A8FF131B3E84}"/>
                </a:ext>
              </a:extLst>
            </p:cNvPr>
            <p:cNvCxnSpPr/>
            <p:nvPr/>
          </p:nvCxnSpPr>
          <p:spPr>
            <a:xfrm>
              <a:off x="55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1" name="Straight Connector 1860">
              <a:extLst>
                <a:ext uri="{FF2B5EF4-FFF2-40B4-BE49-F238E27FC236}">
                  <a16:creationId xmlns:a16="http://schemas.microsoft.com/office/drawing/2014/main" id="{9B72F2AA-AE72-4BC8-AE1C-42AA7FFA001C}"/>
                </a:ext>
              </a:extLst>
            </p:cNvPr>
            <p:cNvCxnSpPr/>
            <p:nvPr/>
          </p:nvCxnSpPr>
          <p:spPr>
            <a:xfrm flipH="1" flipV="1">
              <a:off x="5565600" y="33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2" name="Straight Connector 1861">
              <a:extLst>
                <a:ext uri="{FF2B5EF4-FFF2-40B4-BE49-F238E27FC236}">
                  <a16:creationId xmlns:a16="http://schemas.microsoft.com/office/drawing/2014/main" id="{055E9888-8E03-4973-93A5-A84E7AB13F07}"/>
                </a:ext>
              </a:extLst>
            </p:cNvPr>
            <p:cNvCxnSpPr/>
            <p:nvPr/>
          </p:nvCxnSpPr>
          <p:spPr>
            <a:xfrm flipV="1">
              <a:off x="56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3" name="Rectangle 1862">
              <a:extLst>
                <a:ext uri="{FF2B5EF4-FFF2-40B4-BE49-F238E27FC236}">
                  <a16:creationId xmlns:a16="http://schemas.microsoft.com/office/drawing/2014/main" id="{2F41438D-D959-4209-9A64-D9A91976AF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E8D8840B-0467-470B-B912-35D1FBA8E3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BE56E681-8324-485B-865A-3C60A7ADF6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3600" y="33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C12432E6-8DE8-4C7D-8CFA-E1C2F5A5E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2800" y="35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67" name="Group 1866">
            <a:extLst>
              <a:ext uri="{FF2B5EF4-FFF2-40B4-BE49-F238E27FC236}">
                <a16:creationId xmlns:a16="http://schemas.microsoft.com/office/drawing/2014/main" id="{0697263A-2923-4B2B-AF48-E0EFE40842F6}"/>
              </a:ext>
            </a:extLst>
          </p:cNvPr>
          <p:cNvGrpSpPr/>
          <p:nvPr/>
        </p:nvGrpSpPr>
        <p:grpSpPr>
          <a:xfrm>
            <a:off x="6292800" y="3312000"/>
            <a:ext cx="446399" cy="639000"/>
            <a:chOff x="6292800" y="3312000"/>
            <a:chExt cx="446399" cy="639000"/>
          </a:xfrm>
        </p:grpSpPr>
        <p:cxnSp>
          <p:nvCxnSpPr>
            <p:cNvPr id="1868" name="Straight Connector 1867">
              <a:extLst>
                <a:ext uri="{FF2B5EF4-FFF2-40B4-BE49-F238E27FC236}">
                  <a16:creationId xmlns:a16="http://schemas.microsoft.com/office/drawing/2014/main" id="{8CC7254A-E9A9-4018-8979-AC043DF78502}"/>
                </a:ext>
              </a:extLst>
            </p:cNvPr>
            <p:cNvCxnSpPr/>
            <p:nvPr/>
          </p:nvCxnSpPr>
          <p:spPr>
            <a:xfrm flipH="1">
              <a:off x="65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9" name="Straight Connector 1868">
              <a:extLst>
                <a:ext uri="{FF2B5EF4-FFF2-40B4-BE49-F238E27FC236}">
                  <a16:creationId xmlns:a16="http://schemas.microsoft.com/office/drawing/2014/main" id="{66D419EE-241E-4BF3-BCC5-246F164FB647}"/>
                </a:ext>
              </a:extLst>
            </p:cNvPr>
            <p:cNvCxnSpPr/>
            <p:nvPr/>
          </p:nvCxnSpPr>
          <p:spPr>
            <a:xfrm>
              <a:off x="64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0" name="Straight Connector 1869">
              <a:extLst>
                <a:ext uri="{FF2B5EF4-FFF2-40B4-BE49-F238E27FC236}">
                  <a16:creationId xmlns:a16="http://schemas.microsoft.com/office/drawing/2014/main" id="{602DB382-30D9-4AE9-981D-3F02964042F4}"/>
                </a:ext>
              </a:extLst>
            </p:cNvPr>
            <p:cNvCxnSpPr/>
            <p:nvPr/>
          </p:nvCxnSpPr>
          <p:spPr>
            <a:xfrm flipV="1">
              <a:off x="6364800" y="33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1" name="Straight Connector 1870">
              <a:extLst>
                <a:ext uri="{FF2B5EF4-FFF2-40B4-BE49-F238E27FC236}">
                  <a16:creationId xmlns:a16="http://schemas.microsoft.com/office/drawing/2014/main" id="{2B875574-959C-46C6-BB5F-1840EC49DB49}"/>
                </a:ext>
              </a:extLst>
            </p:cNvPr>
            <p:cNvCxnSpPr/>
            <p:nvPr/>
          </p:nvCxnSpPr>
          <p:spPr>
            <a:xfrm flipH="1" flipV="1">
              <a:off x="63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2" name="Rectangle 1871">
              <a:extLst>
                <a:ext uri="{FF2B5EF4-FFF2-40B4-BE49-F238E27FC236}">
                  <a16:creationId xmlns:a16="http://schemas.microsoft.com/office/drawing/2014/main" id="{21486484-BBD1-4C7F-8B42-A75A2DEC7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E7D92B87-5450-4199-9CE6-056258400C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C1C6EF22-CCF9-4AD7-9B2D-170FC6E60A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599" y="33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ADD2425-A7D2-4836-B91B-E739FA3BFD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5200" y="3463200"/>
              <a:ext cx="143999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76" name="Group 1875">
            <a:extLst>
              <a:ext uri="{FF2B5EF4-FFF2-40B4-BE49-F238E27FC236}">
                <a16:creationId xmlns:a16="http://schemas.microsoft.com/office/drawing/2014/main" id="{00D96FD3-BE17-45A9-9AF9-63ED41877E80}"/>
              </a:ext>
            </a:extLst>
          </p:cNvPr>
          <p:cNvGrpSpPr/>
          <p:nvPr/>
        </p:nvGrpSpPr>
        <p:grpSpPr>
          <a:xfrm>
            <a:off x="7192800" y="3312000"/>
            <a:ext cx="446400" cy="639000"/>
            <a:chOff x="7192800" y="3312000"/>
            <a:chExt cx="446400" cy="639000"/>
          </a:xfrm>
        </p:grpSpPr>
        <p:cxnSp>
          <p:nvCxnSpPr>
            <p:cNvPr id="1877" name="Straight Connector 1876">
              <a:extLst>
                <a:ext uri="{FF2B5EF4-FFF2-40B4-BE49-F238E27FC236}">
                  <a16:creationId xmlns:a16="http://schemas.microsoft.com/office/drawing/2014/main" id="{D286C6CF-4ABA-4783-9444-F18FEF57B66D}"/>
                </a:ext>
              </a:extLst>
            </p:cNvPr>
            <p:cNvCxnSpPr/>
            <p:nvPr/>
          </p:nvCxnSpPr>
          <p:spPr>
            <a:xfrm>
              <a:off x="73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8" name="Straight Connector 1877">
              <a:extLst>
                <a:ext uri="{FF2B5EF4-FFF2-40B4-BE49-F238E27FC236}">
                  <a16:creationId xmlns:a16="http://schemas.microsoft.com/office/drawing/2014/main" id="{FAC879B7-51E9-4931-A127-191126789EEC}"/>
                </a:ext>
              </a:extLst>
            </p:cNvPr>
            <p:cNvCxnSpPr/>
            <p:nvPr/>
          </p:nvCxnSpPr>
          <p:spPr>
            <a:xfrm flipV="1">
              <a:off x="7264800" y="33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9" name="Straight Connector 1878">
              <a:extLst>
                <a:ext uri="{FF2B5EF4-FFF2-40B4-BE49-F238E27FC236}">
                  <a16:creationId xmlns:a16="http://schemas.microsoft.com/office/drawing/2014/main" id="{BFA612A4-041C-4569-A029-F0846406EBF3}"/>
                </a:ext>
              </a:extLst>
            </p:cNvPr>
            <p:cNvCxnSpPr/>
            <p:nvPr/>
          </p:nvCxnSpPr>
          <p:spPr>
            <a:xfrm flipH="1" flipV="1">
              <a:off x="72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0" name="Straight Connector 1879">
              <a:extLst>
                <a:ext uri="{FF2B5EF4-FFF2-40B4-BE49-F238E27FC236}">
                  <a16:creationId xmlns:a16="http://schemas.microsoft.com/office/drawing/2014/main" id="{5F905987-AA3A-4D16-A269-941B661B4318}"/>
                </a:ext>
              </a:extLst>
            </p:cNvPr>
            <p:cNvCxnSpPr/>
            <p:nvPr/>
          </p:nvCxnSpPr>
          <p:spPr>
            <a:xfrm flipH="1">
              <a:off x="74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1" name="Rectangle 1880">
              <a:extLst>
                <a:ext uri="{FF2B5EF4-FFF2-40B4-BE49-F238E27FC236}">
                  <a16:creationId xmlns:a16="http://schemas.microsoft.com/office/drawing/2014/main" id="{7096FC97-7765-4C28-B973-F45D4F5180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001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80191732-CF9B-4108-9BC7-F597F9814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5200" y="34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28611D34-4A8A-4DE3-BE6E-3444AF84C9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2800" y="35640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8EDF2F84-1E39-474A-83AD-77841803E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600" y="33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885" name="Group 1884">
            <a:extLst>
              <a:ext uri="{FF2B5EF4-FFF2-40B4-BE49-F238E27FC236}">
                <a16:creationId xmlns:a16="http://schemas.microsoft.com/office/drawing/2014/main" id="{5891CB5B-D748-47E6-BBA3-CE976B04BCBC}"/>
              </a:ext>
            </a:extLst>
          </p:cNvPr>
          <p:cNvGrpSpPr/>
          <p:nvPr/>
        </p:nvGrpSpPr>
        <p:grpSpPr>
          <a:xfrm>
            <a:off x="8092800" y="3312000"/>
            <a:ext cx="446400" cy="639000"/>
            <a:chOff x="8092800" y="3312000"/>
            <a:chExt cx="446400" cy="639000"/>
          </a:xfrm>
        </p:grpSpPr>
        <p:cxnSp>
          <p:nvCxnSpPr>
            <p:cNvPr id="1886" name="Straight Connector 1885">
              <a:extLst>
                <a:ext uri="{FF2B5EF4-FFF2-40B4-BE49-F238E27FC236}">
                  <a16:creationId xmlns:a16="http://schemas.microsoft.com/office/drawing/2014/main" id="{EED488CE-693E-4639-863D-CAD2D5EFC4B4}"/>
                </a:ext>
              </a:extLst>
            </p:cNvPr>
            <p:cNvCxnSpPr/>
            <p:nvPr/>
          </p:nvCxnSpPr>
          <p:spPr>
            <a:xfrm>
              <a:off x="8265599" y="33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7" name="Straight Connector 1886">
              <a:extLst>
                <a:ext uri="{FF2B5EF4-FFF2-40B4-BE49-F238E27FC236}">
                  <a16:creationId xmlns:a16="http://schemas.microsoft.com/office/drawing/2014/main" id="{A10953B4-ED30-4713-AA3D-BCA8C588F9BE}"/>
                </a:ext>
              </a:extLst>
            </p:cNvPr>
            <p:cNvCxnSpPr/>
            <p:nvPr/>
          </p:nvCxnSpPr>
          <p:spPr>
            <a:xfrm flipH="1">
              <a:off x="83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8" name="Straight Connector 1887">
              <a:extLst>
                <a:ext uri="{FF2B5EF4-FFF2-40B4-BE49-F238E27FC236}">
                  <a16:creationId xmlns:a16="http://schemas.microsoft.com/office/drawing/2014/main" id="{1F22DC70-5436-4D5C-88FB-3F195CB19F5A}"/>
                </a:ext>
              </a:extLst>
            </p:cNvPr>
            <p:cNvCxnSpPr/>
            <p:nvPr/>
          </p:nvCxnSpPr>
          <p:spPr>
            <a:xfrm flipV="1">
              <a:off x="8164800" y="35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9" name="Straight Connector 1888">
              <a:extLst>
                <a:ext uri="{FF2B5EF4-FFF2-40B4-BE49-F238E27FC236}">
                  <a16:creationId xmlns:a16="http://schemas.microsoft.com/office/drawing/2014/main" id="{C7B19527-D024-4C72-9109-08DE130A2B06}"/>
                </a:ext>
              </a:extLst>
            </p:cNvPr>
            <p:cNvCxnSpPr/>
            <p:nvPr/>
          </p:nvCxnSpPr>
          <p:spPr>
            <a:xfrm flipH="1" flipV="1">
              <a:off x="81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0" name="Rectangle 1889">
              <a:extLst>
                <a:ext uri="{FF2B5EF4-FFF2-40B4-BE49-F238E27FC236}">
                  <a16:creationId xmlns:a16="http://schemas.microsoft.com/office/drawing/2014/main" id="{65B5B9F4-795F-4B2D-94C8-EF9FF6E83F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2FECA2D2-7610-4C16-A84F-1C171A31D9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8E25F660-5287-4F8D-84E1-531E69C1D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5200" y="34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7FA65F25-D781-417D-A9DC-77CAC5028F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599" y="33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894" name="Group 1893">
            <a:extLst>
              <a:ext uri="{FF2B5EF4-FFF2-40B4-BE49-F238E27FC236}">
                <a16:creationId xmlns:a16="http://schemas.microsoft.com/office/drawing/2014/main" id="{85A9BE3F-B2E7-4471-8DB7-DA6FD2786898}"/>
              </a:ext>
            </a:extLst>
          </p:cNvPr>
          <p:cNvGrpSpPr/>
          <p:nvPr/>
        </p:nvGrpSpPr>
        <p:grpSpPr>
          <a:xfrm>
            <a:off x="8992800" y="3312000"/>
            <a:ext cx="446400" cy="639000"/>
            <a:chOff x="8992800" y="3312000"/>
            <a:chExt cx="446400" cy="639000"/>
          </a:xfrm>
        </p:grpSpPr>
        <p:cxnSp>
          <p:nvCxnSpPr>
            <p:cNvPr id="1895" name="Straight Connector 1894">
              <a:extLst>
                <a:ext uri="{FF2B5EF4-FFF2-40B4-BE49-F238E27FC236}">
                  <a16:creationId xmlns:a16="http://schemas.microsoft.com/office/drawing/2014/main" id="{A9590955-2C78-4705-AEFB-5F558F7C17A4}"/>
                </a:ext>
              </a:extLst>
            </p:cNvPr>
            <p:cNvCxnSpPr/>
            <p:nvPr/>
          </p:nvCxnSpPr>
          <p:spPr>
            <a:xfrm flipH="1">
              <a:off x="92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6" name="Straight Connector 1895">
              <a:extLst>
                <a:ext uri="{FF2B5EF4-FFF2-40B4-BE49-F238E27FC236}">
                  <a16:creationId xmlns:a16="http://schemas.microsoft.com/office/drawing/2014/main" id="{8688C585-0549-44AE-B5A2-3AA0C1E22D41}"/>
                </a:ext>
              </a:extLst>
            </p:cNvPr>
            <p:cNvCxnSpPr/>
            <p:nvPr/>
          </p:nvCxnSpPr>
          <p:spPr>
            <a:xfrm flipV="1">
              <a:off x="9064800" y="35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7" name="Straight Connector 1896">
              <a:extLst>
                <a:ext uri="{FF2B5EF4-FFF2-40B4-BE49-F238E27FC236}">
                  <a16:creationId xmlns:a16="http://schemas.microsoft.com/office/drawing/2014/main" id="{6B182E23-4437-4054-8B97-B5354B4D7EF3}"/>
                </a:ext>
              </a:extLst>
            </p:cNvPr>
            <p:cNvCxnSpPr/>
            <p:nvPr/>
          </p:nvCxnSpPr>
          <p:spPr>
            <a:xfrm flipH="1" flipV="1">
              <a:off x="90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8" name="Straight Connector 1897">
              <a:extLst>
                <a:ext uri="{FF2B5EF4-FFF2-40B4-BE49-F238E27FC236}">
                  <a16:creationId xmlns:a16="http://schemas.microsoft.com/office/drawing/2014/main" id="{AAA03D0E-B0CF-4355-B01B-B41EFF023EC5}"/>
                </a:ext>
              </a:extLst>
            </p:cNvPr>
            <p:cNvCxnSpPr/>
            <p:nvPr/>
          </p:nvCxnSpPr>
          <p:spPr>
            <a:xfrm>
              <a:off x="9165599" y="33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9" name="Rectangle 1898">
              <a:extLst>
                <a:ext uri="{FF2B5EF4-FFF2-40B4-BE49-F238E27FC236}">
                  <a16:creationId xmlns:a16="http://schemas.microsoft.com/office/drawing/2014/main" id="{313DE492-C1BA-4F17-8CFF-D03D4164A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5790434E-953F-4F83-8164-B46759CE12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3599" y="33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CD401D23-448D-44B9-AD5B-FA1FDD60A8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F472DE48-25DB-4566-B297-B15C4DE21C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5200" y="34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03" name="Group 1902">
            <a:extLst>
              <a:ext uri="{FF2B5EF4-FFF2-40B4-BE49-F238E27FC236}">
                <a16:creationId xmlns:a16="http://schemas.microsoft.com/office/drawing/2014/main" id="{FA378C46-5BBD-49E7-AA31-788ECE06FB3D}"/>
              </a:ext>
            </a:extLst>
          </p:cNvPr>
          <p:cNvGrpSpPr/>
          <p:nvPr/>
        </p:nvGrpSpPr>
        <p:grpSpPr>
          <a:xfrm>
            <a:off x="9892800" y="3312000"/>
            <a:ext cx="446400" cy="639000"/>
            <a:chOff x="9892800" y="3312000"/>
            <a:chExt cx="446400" cy="639000"/>
          </a:xfrm>
        </p:grpSpPr>
        <p:cxnSp>
          <p:nvCxnSpPr>
            <p:cNvPr id="1904" name="Straight Connector 1903">
              <a:extLst>
                <a:ext uri="{FF2B5EF4-FFF2-40B4-BE49-F238E27FC236}">
                  <a16:creationId xmlns:a16="http://schemas.microsoft.com/office/drawing/2014/main" id="{268BD2C7-0AEF-4C10-81D7-5758B9903AE9}"/>
                </a:ext>
              </a:extLst>
            </p:cNvPr>
            <p:cNvCxnSpPr/>
            <p:nvPr/>
          </p:nvCxnSpPr>
          <p:spPr>
            <a:xfrm flipH="1">
              <a:off x="10116000" y="35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5" name="Straight Connector 1904">
              <a:extLst>
                <a:ext uri="{FF2B5EF4-FFF2-40B4-BE49-F238E27FC236}">
                  <a16:creationId xmlns:a16="http://schemas.microsoft.com/office/drawing/2014/main" id="{9605BC3C-63A2-498F-8EA0-029CF284378D}"/>
                </a:ext>
              </a:extLst>
            </p:cNvPr>
            <p:cNvCxnSpPr/>
            <p:nvPr/>
          </p:nvCxnSpPr>
          <p:spPr>
            <a:xfrm>
              <a:off x="99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6" name="Straight Connector 1905">
              <a:extLst>
                <a:ext uri="{FF2B5EF4-FFF2-40B4-BE49-F238E27FC236}">
                  <a16:creationId xmlns:a16="http://schemas.microsoft.com/office/drawing/2014/main" id="{F7F76FFB-1108-4D47-9FF1-363FA37DE7E1}"/>
                </a:ext>
              </a:extLst>
            </p:cNvPr>
            <p:cNvCxnSpPr/>
            <p:nvPr/>
          </p:nvCxnSpPr>
          <p:spPr>
            <a:xfrm flipH="1">
              <a:off x="9964800" y="33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7" name="Straight Connector 1906">
              <a:extLst>
                <a:ext uri="{FF2B5EF4-FFF2-40B4-BE49-F238E27FC236}">
                  <a16:creationId xmlns:a16="http://schemas.microsoft.com/office/drawing/2014/main" id="{9FF208BA-27FF-4151-90CD-4ABB78B9EAE4}"/>
                </a:ext>
              </a:extLst>
            </p:cNvPr>
            <p:cNvCxnSpPr/>
            <p:nvPr/>
          </p:nvCxnSpPr>
          <p:spPr>
            <a:xfrm flipH="1" flipV="1">
              <a:off x="100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8" name="Rectangle 1907">
              <a:extLst>
                <a:ext uri="{FF2B5EF4-FFF2-40B4-BE49-F238E27FC236}">
                  <a16:creationId xmlns:a16="http://schemas.microsoft.com/office/drawing/2014/main" id="{B370DF9F-A1B1-4892-B469-F7C41C9EB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6634EA6A-6AD1-46CD-AB6A-F9F47643C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3599" y="33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41FB997E-911F-4E8A-A773-1CAA729BB2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ADFA154D-36D8-452C-8829-6303246729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5200" y="34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912" name="Group 1911">
            <a:extLst>
              <a:ext uri="{FF2B5EF4-FFF2-40B4-BE49-F238E27FC236}">
                <a16:creationId xmlns:a16="http://schemas.microsoft.com/office/drawing/2014/main" id="{CD20B7FC-C28B-4069-8BDC-7BAC05C3B3E4}"/>
              </a:ext>
            </a:extLst>
          </p:cNvPr>
          <p:cNvGrpSpPr/>
          <p:nvPr/>
        </p:nvGrpSpPr>
        <p:grpSpPr>
          <a:xfrm>
            <a:off x="10792800" y="3312000"/>
            <a:ext cx="446399" cy="639000"/>
            <a:chOff x="10792800" y="3312000"/>
            <a:chExt cx="446399" cy="639000"/>
          </a:xfrm>
        </p:grpSpPr>
        <p:cxnSp>
          <p:nvCxnSpPr>
            <p:cNvPr id="1913" name="Straight Connector 1912">
              <a:extLst>
                <a:ext uri="{FF2B5EF4-FFF2-40B4-BE49-F238E27FC236}">
                  <a16:creationId xmlns:a16="http://schemas.microsoft.com/office/drawing/2014/main" id="{350EA986-F9CE-4DF9-81BE-0335D66819EC}"/>
                </a:ext>
              </a:extLst>
            </p:cNvPr>
            <p:cNvCxnSpPr/>
            <p:nvPr/>
          </p:nvCxnSpPr>
          <p:spPr>
            <a:xfrm>
              <a:off x="10864800" y="36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4" name="Straight Connector 1913">
              <a:extLst>
                <a:ext uri="{FF2B5EF4-FFF2-40B4-BE49-F238E27FC236}">
                  <a16:creationId xmlns:a16="http://schemas.microsoft.com/office/drawing/2014/main" id="{1DB6DA93-93D4-4B7A-8FA6-E7C12413DBE8}"/>
                </a:ext>
              </a:extLst>
            </p:cNvPr>
            <p:cNvCxnSpPr/>
            <p:nvPr/>
          </p:nvCxnSpPr>
          <p:spPr>
            <a:xfrm flipH="1">
              <a:off x="10864800" y="33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5" name="Straight Connector 1914">
              <a:extLst>
                <a:ext uri="{FF2B5EF4-FFF2-40B4-BE49-F238E27FC236}">
                  <a16:creationId xmlns:a16="http://schemas.microsoft.com/office/drawing/2014/main" id="{0C8C444A-88EA-4132-BCCB-44E8F926EBAC}"/>
                </a:ext>
              </a:extLst>
            </p:cNvPr>
            <p:cNvCxnSpPr/>
            <p:nvPr/>
          </p:nvCxnSpPr>
          <p:spPr>
            <a:xfrm flipH="1" flipV="1">
              <a:off x="10965600" y="33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6" name="Straight Connector 1915">
              <a:extLst>
                <a:ext uri="{FF2B5EF4-FFF2-40B4-BE49-F238E27FC236}">
                  <a16:creationId xmlns:a16="http://schemas.microsoft.com/office/drawing/2014/main" id="{AA094C6C-E357-4725-AC90-6FAB145FFDF8}"/>
                </a:ext>
              </a:extLst>
            </p:cNvPr>
            <p:cNvCxnSpPr/>
            <p:nvPr/>
          </p:nvCxnSpPr>
          <p:spPr>
            <a:xfrm flipH="1">
              <a:off x="11016000" y="3535200"/>
              <a:ext cx="151201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7" name="Rectangle 1916">
              <a:extLst>
                <a:ext uri="{FF2B5EF4-FFF2-40B4-BE49-F238E27FC236}">
                  <a16:creationId xmlns:a16="http://schemas.microsoft.com/office/drawing/2014/main" id="{345E8DD0-E5A5-49E6-AE0F-C033163EA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3000" y="3824999"/>
              <a:ext cx="126000" cy="126001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C2F6C554-EC9A-46E4-9037-5BEB265A7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5200" y="3463200"/>
              <a:ext cx="143999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61462C78-DBCC-4DE9-8AEA-9633E764AD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3599" y="33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AFD7A59F-3922-4A93-80E4-5EAD3CD1C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2800" y="35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21" name="Group 1920">
            <a:extLst>
              <a:ext uri="{FF2B5EF4-FFF2-40B4-BE49-F238E27FC236}">
                <a16:creationId xmlns:a16="http://schemas.microsoft.com/office/drawing/2014/main" id="{4A8BF67A-8CED-4352-934B-095C9B5AD5A1}"/>
              </a:ext>
            </a:extLst>
          </p:cNvPr>
          <p:cNvGrpSpPr/>
          <p:nvPr/>
        </p:nvGrpSpPr>
        <p:grpSpPr>
          <a:xfrm>
            <a:off x="892800" y="4212000"/>
            <a:ext cx="446400" cy="639000"/>
            <a:chOff x="892800" y="4212000"/>
            <a:chExt cx="446400" cy="639000"/>
          </a:xfrm>
        </p:grpSpPr>
        <p:cxnSp>
          <p:nvCxnSpPr>
            <p:cNvPr id="1922" name="Straight Connector 1921">
              <a:extLst>
                <a:ext uri="{FF2B5EF4-FFF2-40B4-BE49-F238E27FC236}">
                  <a16:creationId xmlns:a16="http://schemas.microsoft.com/office/drawing/2014/main" id="{3EBF4918-3F64-473D-AE98-3DBCDDE429AC}"/>
                </a:ext>
              </a:extLst>
            </p:cNvPr>
            <p:cNvCxnSpPr/>
            <p:nvPr/>
          </p:nvCxnSpPr>
          <p:spPr>
            <a:xfrm>
              <a:off x="9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3" name="Straight Connector 1922">
              <a:extLst>
                <a:ext uri="{FF2B5EF4-FFF2-40B4-BE49-F238E27FC236}">
                  <a16:creationId xmlns:a16="http://schemas.microsoft.com/office/drawing/2014/main" id="{8EF5AC01-7182-4C33-A7BD-9B731B3C0FDA}"/>
                </a:ext>
              </a:extLst>
            </p:cNvPr>
            <p:cNvCxnSpPr/>
            <p:nvPr/>
          </p:nvCxnSpPr>
          <p:spPr>
            <a:xfrm flipH="1">
              <a:off x="11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4" name="Straight Connector 1923">
              <a:extLst>
                <a:ext uri="{FF2B5EF4-FFF2-40B4-BE49-F238E27FC236}">
                  <a16:creationId xmlns:a16="http://schemas.microsoft.com/office/drawing/2014/main" id="{34530DB0-B893-4CBC-9CE2-0FD206CEF793}"/>
                </a:ext>
              </a:extLst>
            </p:cNvPr>
            <p:cNvCxnSpPr/>
            <p:nvPr/>
          </p:nvCxnSpPr>
          <p:spPr>
            <a:xfrm>
              <a:off x="1065600" y="42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5" name="Straight Connector 1924">
              <a:extLst>
                <a:ext uri="{FF2B5EF4-FFF2-40B4-BE49-F238E27FC236}">
                  <a16:creationId xmlns:a16="http://schemas.microsoft.com/office/drawing/2014/main" id="{D5BB4BD3-C631-4FC8-8DE9-4218B1979D78}"/>
                </a:ext>
              </a:extLst>
            </p:cNvPr>
            <p:cNvCxnSpPr/>
            <p:nvPr/>
          </p:nvCxnSpPr>
          <p:spPr>
            <a:xfrm flipH="1" flipV="1">
              <a:off x="10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6" name="Rectangle 1925">
              <a:extLst>
                <a:ext uri="{FF2B5EF4-FFF2-40B4-BE49-F238E27FC236}">
                  <a16:creationId xmlns:a16="http://schemas.microsoft.com/office/drawing/2014/main" id="{4CDD1FF4-EE02-4139-9C77-069F5FF12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BA7E4D-E6FE-4094-A997-E2D15A12B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600" y="42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CD38B9E4-FD36-452E-B95E-1AA51DDC25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505B5C5B-7AE2-4A65-A30C-AA635FEFE2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930" name="Group 1929">
            <a:extLst>
              <a:ext uri="{FF2B5EF4-FFF2-40B4-BE49-F238E27FC236}">
                <a16:creationId xmlns:a16="http://schemas.microsoft.com/office/drawing/2014/main" id="{DB2FDC05-9F69-4C6A-AB7C-9080D8E614B1}"/>
              </a:ext>
            </a:extLst>
          </p:cNvPr>
          <p:cNvGrpSpPr/>
          <p:nvPr/>
        </p:nvGrpSpPr>
        <p:grpSpPr>
          <a:xfrm>
            <a:off x="1792800" y="4212000"/>
            <a:ext cx="446400" cy="639000"/>
            <a:chOff x="1792800" y="4212000"/>
            <a:chExt cx="446400" cy="639000"/>
          </a:xfrm>
        </p:grpSpPr>
        <p:cxnSp>
          <p:nvCxnSpPr>
            <p:cNvPr id="1931" name="Straight Connector 1930">
              <a:extLst>
                <a:ext uri="{FF2B5EF4-FFF2-40B4-BE49-F238E27FC236}">
                  <a16:creationId xmlns:a16="http://schemas.microsoft.com/office/drawing/2014/main" id="{99F24D6E-FD0C-470C-9745-E33D80510641}"/>
                </a:ext>
              </a:extLst>
            </p:cNvPr>
            <p:cNvCxnSpPr/>
            <p:nvPr/>
          </p:nvCxnSpPr>
          <p:spPr>
            <a:xfrm flipH="1">
              <a:off x="20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2" name="Straight Connector 1931">
              <a:extLst>
                <a:ext uri="{FF2B5EF4-FFF2-40B4-BE49-F238E27FC236}">
                  <a16:creationId xmlns:a16="http://schemas.microsoft.com/office/drawing/2014/main" id="{B4BAB48B-9B28-475B-A928-8E56698E5C71}"/>
                </a:ext>
              </a:extLst>
            </p:cNvPr>
            <p:cNvCxnSpPr/>
            <p:nvPr/>
          </p:nvCxnSpPr>
          <p:spPr>
            <a:xfrm>
              <a:off x="1965600" y="42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3" name="Straight Connector 1932">
              <a:extLst>
                <a:ext uri="{FF2B5EF4-FFF2-40B4-BE49-F238E27FC236}">
                  <a16:creationId xmlns:a16="http://schemas.microsoft.com/office/drawing/2014/main" id="{AD47C424-5380-4838-95A6-84FC3F8B6587}"/>
                </a:ext>
              </a:extLst>
            </p:cNvPr>
            <p:cNvCxnSpPr/>
            <p:nvPr/>
          </p:nvCxnSpPr>
          <p:spPr>
            <a:xfrm flipH="1" flipV="1">
              <a:off x="19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4" name="Straight Connector 1933">
              <a:extLst>
                <a:ext uri="{FF2B5EF4-FFF2-40B4-BE49-F238E27FC236}">
                  <a16:creationId xmlns:a16="http://schemas.microsoft.com/office/drawing/2014/main" id="{64E38469-1029-4B38-AB6A-AA63BDA316D3}"/>
                </a:ext>
              </a:extLst>
            </p:cNvPr>
            <p:cNvCxnSpPr/>
            <p:nvPr/>
          </p:nvCxnSpPr>
          <p:spPr>
            <a:xfrm>
              <a:off x="18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5" name="Rectangle 1934">
              <a:extLst>
                <a:ext uri="{FF2B5EF4-FFF2-40B4-BE49-F238E27FC236}">
                  <a16:creationId xmlns:a16="http://schemas.microsoft.com/office/drawing/2014/main" id="{B57C1460-CA29-477A-A2D9-9CFCAAABB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1AAEDE3F-7BFC-4300-98A5-071871B9E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2800" y="44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C857FBCC-D3AF-4502-BEB2-50E74E623E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3600" y="42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D8269DBB-2874-4957-BCD0-D98A48FC43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39" name="Group 1938">
            <a:extLst>
              <a:ext uri="{FF2B5EF4-FFF2-40B4-BE49-F238E27FC236}">
                <a16:creationId xmlns:a16="http://schemas.microsoft.com/office/drawing/2014/main" id="{6C78E1E8-7956-4724-9011-EB017651E3E7}"/>
              </a:ext>
            </a:extLst>
          </p:cNvPr>
          <p:cNvGrpSpPr/>
          <p:nvPr/>
        </p:nvGrpSpPr>
        <p:grpSpPr>
          <a:xfrm>
            <a:off x="2692800" y="4212000"/>
            <a:ext cx="446400" cy="639000"/>
            <a:chOff x="2692800" y="4212000"/>
            <a:chExt cx="446400" cy="639000"/>
          </a:xfrm>
        </p:grpSpPr>
        <p:cxnSp>
          <p:nvCxnSpPr>
            <p:cNvPr id="1940" name="Straight Connector 1939">
              <a:extLst>
                <a:ext uri="{FF2B5EF4-FFF2-40B4-BE49-F238E27FC236}">
                  <a16:creationId xmlns:a16="http://schemas.microsoft.com/office/drawing/2014/main" id="{181C4EF9-F5F2-43C1-BF67-1D897027ABCE}"/>
                </a:ext>
              </a:extLst>
            </p:cNvPr>
            <p:cNvCxnSpPr/>
            <p:nvPr/>
          </p:nvCxnSpPr>
          <p:spPr>
            <a:xfrm>
              <a:off x="28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1" name="Straight Connector 1940">
              <a:extLst>
                <a:ext uri="{FF2B5EF4-FFF2-40B4-BE49-F238E27FC236}">
                  <a16:creationId xmlns:a16="http://schemas.microsoft.com/office/drawing/2014/main" id="{C943F051-3C78-4B31-BA81-40032F3B4417}"/>
                </a:ext>
              </a:extLst>
            </p:cNvPr>
            <p:cNvCxnSpPr/>
            <p:nvPr/>
          </p:nvCxnSpPr>
          <p:spPr>
            <a:xfrm>
              <a:off x="27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2" name="Straight Connector 1941">
              <a:extLst>
                <a:ext uri="{FF2B5EF4-FFF2-40B4-BE49-F238E27FC236}">
                  <a16:creationId xmlns:a16="http://schemas.microsoft.com/office/drawing/2014/main" id="{81FFB694-576E-444D-A51F-19FCDBD6F9BA}"/>
                </a:ext>
              </a:extLst>
            </p:cNvPr>
            <p:cNvCxnSpPr/>
            <p:nvPr/>
          </p:nvCxnSpPr>
          <p:spPr>
            <a:xfrm flipH="1">
              <a:off x="2764800" y="44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3" name="Straight Connector 1942">
              <a:extLst>
                <a:ext uri="{FF2B5EF4-FFF2-40B4-BE49-F238E27FC236}">
                  <a16:creationId xmlns:a16="http://schemas.microsoft.com/office/drawing/2014/main" id="{6805FDAA-A473-4339-9D88-0362A72B77D7}"/>
                </a:ext>
              </a:extLst>
            </p:cNvPr>
            <p:cNvCxnSpPr/>
            <p:nvPr/>
          </p:nvCxnSpPr>
          <p:spPr>
            <a:xfrm flipV="1">
              <a:off x="29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4" name="Rectangle 1943">
              <a:extLst>
                <a:ext uri="{FF2B5EF4-FFF2-40B4-BE49-F238E27FC236}">
                  <a16:creationId xmlns:a16="http://schemas.microsoft.com/office/drawing/2014/main" id="{F5EB6452-B725-4D86-886B-A35E46FCC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24A2E417-8337-41EF-87B6-34E0C4D3CF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6F67EEEE-35A6-46A2-B3B7-8CCF13C61C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800" y="44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07B26980-45AA-4FE6-A017-4B33A38D8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600" y="42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948" name="Group 1947">
            <a:extLst>
              <a:ext uri="{FF2B5EF4-FFF2-40B4-BE49-F238E27FC236}">
                <a16:creationId xmlns:a16="http://schemas.microsoft.com/office/drawing/2014/main" id="{518DD770-CD42-4B69-9E1E-2D5000362520}"/>
              </a:ext>
            </a:extLst>
          </p:cNvPr>
          <p:cNvGrpSpPr/>
          <p:nvPr/>
        </p:nvGrpSpPr>
        <p:grpSpPr>
          <a:xfrm>
            <a:off x="3592800" y="4212000"/>
            <a:ext cx="446400" cy="639000"/>
            <a:chOff x="3592800" y="4212000"/>
            <a:chExt cx="446400" cy="639000"/>
          </a:xfrm>
        </p:grpSpPr>
        <p:cxnSp>
          <p:nvCxnSpPr>
            <p:cNvPr id="1949" name="Straight Connector 1948">
              <a:extLst>
                <a:ext uri="{FF2B5EF4-FFF2-40B4-BE49-F238E27FC236}">
                  <a16:creationId xmlns:a16="http://schemas.microsoft.com/office/drawing/2014/main" id="{63D3254A-5274-4E7D-8AC5-1E3324CEB109}"/>
                </a:ext>
              </a:extLst>
            </p:cNvPr>
            <p:cNvCxnSpPr/>
            <p:nvPr/>
          </p:nvCxnSpPr>
          <p:spPr>
            <a:xfrm>
              <a:off x="36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0" name="Straight Connector 1949">
              <a:extLst>
                <a:ext uri="{FF2B5EF4-FFF2-40B4-BE49-F238E27FC236}">
                  <a16:creationId xmlns:a16="http://schemas.microsoft.com/office/drawing/2014/main" id="{64EF6411-DC4F-48C3-83F6-BD64B91076B9}"/>
                </a:ext>
              </a:extLst>
            </p:cNvPr>
            <p:cNvCxnSpPr/>
            <p:nvPr/>
          </p:nvCxnSpPr>
          <p:spPr>
            <a:xfrm flipH="1">
              <a:off x="3664800" y="44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1" name="Straight Connector 1950">
              <a:extLst>
                <a:ext uri="{FF2B5EF4-FFF2-40B4-BE49-F238E27FC236}">
                  <a16:creationId xmlns:a16="http://schemas.microsoft.com/office/drawing/2014/main" id="{AACC6247-6A3C-4DDC-BB5D-F5D278A64801}"/>
                </a:ext>
              </a:extLst>
            </p:cNvPr>
            <p:cNvCxnSpPr/>
            <p:nvPr/>
          </p:nvCxnSpPr>
          <p:spPr>
            <a:xfrm flipV="1">
              <a:off x="38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2" name="Straight Connector 1951">
              <a:extLst>
                <a:ext uri="{FF2B5EF4-FFF2-40B4-BE49-F238E27FC236}">
                  <a16:creationId xmlns:a16="http://schemas.microsoft.com/office/drawing/2014/main" id="{CB46125D-8DBF-49BB-BFD1-7C5C8439057B}"/>
                </a:ext>
              </a:extLst>
            </p:cNvPr>
            <p:cNvCxnSpPr/>
            <p:nvPr/>
          </p:nvCxnSpPr>
          <p:spPr>
            <a:xfrm>
              <a:off x="37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3" name="Rectangle 1952">
              <a:extLst>
                <a:ext uri="{FF2B5EF4-FFF2-40B4-BE49-F238E27FC236}">
                  <a16:creationId xmlns:a16="http://schemas.microsoft.com/office/drawing/2014/main" id="{42E7D9B6-F047-471D-BB0D-95FA7CB707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AEAF06AF-DDEE-4D28-8DD5-A14F2F4C64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600" y="42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6CB311E6-1594-4A11-83A1-1779C40C3D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F4D259B8-8D22-4FD5-BD5A-C506DC1D1B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2800" y="44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57" name="Group 1956">
            <a:extLst>
              <a:ext uri="{FF2B5EF4-FFF2-40B4-BE49-F238E27FC236}">
                <a16:creationId xmlns:a16="http://schemas.microsoft.com/office/drawing/2014/main" id="{0600B15D-01B5-4403-A49E-F5D6E5BA65A6}"/>
              </a:ext>
            </a:extLst>
          </p:cNvPr>
          <p:cNvGrpSpPr/>
          <p:nvPr/>
        </p:nvGrpSpPr>
        <p:grpSpPr>
          <a:xfrm>
            <a:off x="4492800" y="4212000"/>
            <a:ext cx="446400" cy="639000"/>
            <a:chOff x="4492800" y="4212000"/>
            <a:chExt cx="446400" cy="639000"/>
          </a:xfrm>
        </p:grpSpPr>
        <p:cxnSp>
          <p:nvCxnSpPr>
            <p:cNvPr id="1958" name="Straight Connector 1957">
              <a:extLst>
                <a:ext uri="{FF2B5EF4-FFF2-40B4-BE49-F238E27FC236}">
                  <a16:creationId xmlns:a16="http://schemas.microsoft.com/office/drawing/2014/main" id="{3CAB62A1-EC19-4D06-87D9-6B88C6C93C5D}"/>
                </a:ext>
              </a:extLst>
            </p:cNvPr>
            <p:cNvCxnSpPr/>
            <p:nvPr/>
          </p:nvCxnSpPr>
          <p:spPr>
            <a:xfrm>
              <a:off x="45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9" name="Straight Connector 1958">
              <a:extLst>
                <a:ext uri="{FF2B5EF4-FFF2-40B4-BE49-F238E27FC236}">
                  <a16:creationId xmlns:a16="http://schemas.microsoft.com/office/drawing/2014/main" id="{8B002D78-819B-41D9-9E32-8BAB31878078}"/>
                </a:ext>
              </a:extLst>
            </p:cNvPr>
            <p:cNvCxnSpPr/>
            <p:nvPr/>
          </p:nvCxnSpPr>
          <p:spPr>
            <a:xfrm>
              <a:off x="46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0" name="Straight Connector 1959">
              <a:extLst>
                <a:ext uri="{FF2B5EF4-FFF2-40B4-BE49-F238E27FC236}">
                  <a16:creationId xmlns:a16="http://schemas.microsoft.com/office/drawing/2014/main" id="{71A16818-3537-434D-A070-ACE21A52FD70}"/>
                </a:ext>
              </a:extLst>
            </p:cNvPr>
            <p:cNvCxnSpPr/>
            <p:nvPr/>
          </p:nvCxnSpPr>
          <p:spPr>
            <a:xfrm flipH="1" flipV="1">
              <a:off x="4665600" y="42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1" name="Straight Connector 1960">
              <a:extLst>
                <a:ext uri="{FF2B5EF4-FFF2-40B4-BE49-F238E27FC236}">
                  <a16:creationId xmlns:a16="http://schemas.microsoft.com/office/drawing/2014/main" id="{6C8D53C1-4067-4885-B04A-F79E63D1DE66}"/>
                </a:ext>
              </a:extLst>
            </p:cNvPr>
            <p:cNvCxnSpPr/>
            <p:nvPr/>
          </p:nvCxnSpPr>
          <p:spPr>
            <a:xfrm flipV="1">
              <a:off x="47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2" name="Rectangle 1961">
              <a:extLst>
                <a:ext uri="{FF2B5EF4-FFF2-40B4-BE49-F238E27FC236}">
                  <a16:creationId xmlns:a16="http://schemas.microsoft.com/office/drawing/2014/main" id="{3E76955B-D04C-4EC0-B0FE-A94E734B0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CA396F69-D6AD-4CEF-B276-5EE48F52F8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CDD05C22-ABB2-45EA-AE15-3078ED5A1A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3600" y="42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CEC6F2CA-3A2C-4390-83B3-2CEE968C2D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1966" name="Group 1965">
            <a:extLst>
              <a:ext uri="{FF2B5EF4-FFF2-40B4-BE49-F238E27FC236}">
                <a16:creationId xmlns:a16="http://schemas.microsoft.com/office/drawing/2014/main" id="{FF3E86F6-D642-4DFE-87B3-C526A6433DE7}"/>
              </a:ext>
            </a:extLst>
          </p:cNvPr>
          <p:cNvGrpSpPr/>
          <p:nvPr/>
        </p:nvGrpSpPr>
        <p:grpSpPr>
          <a:xfrm>
            <a:off x="5392800" y="4212000"/>
            <a:ext cx="446400" cy="639000"/>
            <a:chOff x="5392800" y="4212000"/>
            <a:chExt cx="446400" cy="639000"/>
          </a:xfrm>
        </p:grpSpPr>
        <p:cxnSp>
          <p:nvCxnSpPr>
            <p:cNvPr id="1967" name="Straight Connector 1966">
              <a:extLst>
                <a:ext uri="{FF2B5EF4-FFF2-40B4-BE49-F238E27FC236}">
                  <a16:creationId xmlns:a16="http://schemas.microsoft.com/office/drawing/2014/main" id="{F07C07D6-4767-4B13-B841-1FF2BFA6279B}"/>
                </a:ext>
              </a:extLst>
            </p:cNvPr>
            <p:cNvCxnSpPr/>
            <p:nvPr/>
          </p:nvCxnSpPr>
          <p:spPr>
            <a:xfrm>
              <a:off x="55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8" name="Straight Connector 1967">
              <a:extLst>
                <a:ext uri="{FF2B5EF4-FFF2-40B4-BE49-F238E27FC236}">
                  <a16:creationId xmlns:a16="http://schemas.microsoft.com/office/drawing/2014/main" id="{F82C5A1C-8F09-406C-9F3A-D87A9AAD1E5A}"/>
                </a:ext>
              </a:extLst>
            </p:cNvPr>
            <p:cNvCxnSpPr/>
            <p:nvPr/>
          </p:nvCxnSpPr>
          <p:spPr>
            <a:xfrm flipH="1" flipV="1">
              <a:off x="5565600" y="42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9" name="Straight Connector 1968">
              <a:extLst>
                <a:ext uri="{FF2B5EF4-FFF2-40B4-BE49-F238E27FC236}">
                  <a16:creationId xmlns:a16="http://schemas.microsoft.com/office/drawing/2014/main" id="{0CA62AC1-7670-40B2-9571-622D830D1201}"/>
                </a:ext>
              </a:extLst>
            </p:cNvPr>
            <p:cNvCxnSpPr/>
            <p:nvPr/>
          </p:nvCxnSpPr>
          <p:spPr>
            <a:xfrm flipV="1">
              <a:off x="56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0" name="Straight Connector 1969">
              <a:extLst>
                <a:ext uri="{FF2B5EF4-FFF2-40B4-BE49-F238E27FC236}">
                  <a16:creationId xmlns:a16="http://schemas.microsoft.com/office/drawing/2014/main" id="{02908131-75FD-41F1-AFFA-77423357B33A}"/>
                </a:ext>
              </a:extLst>
            </p:cNvPr>
            <p:cNvCxnSpPr/>
            <p:nvPr/>
          </p:nvCxnSpPr>
          <p:spPr>
            <a:xfrm>
              <a:off x="54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1" name="Rectangle 1970">
              <a:extLst>
                <a:ext uri="{FF2B5EF4-FFF2-40B4-BE49-F238E27FC236}">
                  <a16:creationId xmlns:a16="http://schemas.microsoft.com/office/drawing/2014/main" id="{D8D0A547-F721-43ED-88A8-0AA809C5AF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5650B8C8-2A29-463B-8520-2E83EB26BD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2800" y="44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ED1A6260-6AD6-46C3-BC95-93C8B2987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AC90E011-FBB2-4055-AB0A-BFABD851F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3600" y="42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75" name="Group 1974">
            <a:extLst>
              <a:ext uri="{FF2B5EF4-FFF2-40B4-BE49-F238E27FC236}">
                <a16:creationId xmlns:a16="http://schemas.microsoft.com/office/drawing/2014/main" id="{3751EA6A-A2EA-4503-876F-9772239FDB44}"/>
              </a:ext>
            </a:extLst>
          </p:cNvPr>
          <p:cNvGrpSpPr/>
          <p:nvPr/>
        </p:nvGrpSpPr>
        <p:grpSpPr>
          <a:xfrm>
            <a:off x="6292800" y="4212000"/>
            <a:ext cx="446399" cy="639000"/>
            <a:chOff x="6292800" y="4212000"/>
            <a:chExt cx="446399" cy="639000"/>
          </a:xfrm>
        </p:grpSpPr>
        <p:cxnSp>
          <p:nvCxnSpPr>
            <p:cNvPr id="1976" name="Straight Connector 1975">
              <a:extLst>
                <a:ext uri="{FF2B5EF4-FFF2-40B4-BE49-F238E27FC236}">
                  <a16:creationId xmlns:a16="http://schemas.microsoft.com/office/drawing/2014/main" id="{D2C94657-9916-4886-BD4B-D4690CDCCDAE}"/>
                </a:ext>
              </a:extLst>
            </p:cNvPr>
            <p:cNvCxnSpPr/>
            <p:nvPr/>
          </p:nvCxnSpPr>
          <p:spPr>
            <a:xfrm>
              <a:off x="64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7" name="Straight Connector 1976">
              <a:extLst>
                <a:ext uri="{FF2B5EF4-FFF2-40B4-BE49-F238E27FC236}">
                  <a16:creationId xmlns:a16="http://schemas.microsoft.com/office/drawing/2014/main" id="{E333FA53-17B8-4F26-A9FC-5DFCDD1F3EBF}"/>
                </a:ext>
              </a:extLst>
            </p:cNvPr>
            <p:cNvCxnSpPr/>
            <p:nvPr/>
          </p:nvCxnSpPr>
          <p:spPr>
            <a:xfrm flipV="1">
              <a:off x="6364800" y="42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8" name="Straight Connector 1977">
              <a:extLst>
                <a:ext uri="{FF2B5EF4-FFF2-40B4-BE49-F238E27FC236}">
                  <a16:creationId xmlns:a16="http://schemas.microsoft.com/office/drawing/2014/main" id="{AEF0A3D5-8E66-4E25-AB74-215399DACCE2}"/>
                </a:ext>
              </a:extLst>
            </p:cNvPr>
            <p:cNvCxnSpPr/>
            <p:nvPr/>
          </p:nvCxnSpPr>
          <p:spPr>
            <a:xfrm flipH="1" flipV="1">
              <a:off x="63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9" name="Straight Connector 1978">
              <a:extLst>
                <a:ext uri="{FF2B5EF4-FFF2-40B4-BE49-F238E27FC236}">
                  <a16:creationId xmlns:a16="http://schemas.microsoft.com/office/drawing/2014/main" id="{97CA9CEC-0571-42C5-955B-3FF874E40982}"/>
                </a:ext>
              </a:extLst>
            </p:cNvPr>
            <p:cNvCxnSpPr/>
            <p:nvPr/>
          </p:nvCxnSpPr>
          <p:spPr>
            <a:xfrm flipH="1">
              <a:off x="65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0" name="Rectangle 1979">
              <a:extLst>
                <a:ext uri="{FF2B5EF4-FFF2-40B4-BE49-F238E27FC236}">
                  <a16:creationId xmlns:a16="http://schemas.microsoft.com/office/drawing/2014/main" id="{60E1FB2C-90BE-4CC8-A182-15AE793F7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448CED7F-C24C-43BC-92B5-5D0CD79C9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5200" y="4363200"/>
              <a:ext cx="143999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CD39EB01-7B09-4B8F-8ADD-9A222288EC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65AA765-3CE5-47E4-BD83-6F6570D7CC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599" y="42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84" name="Group 1983">
            <a:extLst>
              <a:ext uri="{FF2B5EF4-FFF2-40B4-BE49-F238E27FC236}">
                <a16:creationId xmlns:a16="http://schemas.microsoft.com/office/drawing/2014/main" id="{66A49413-6455-40CA-B5AE-C628426DBBA1}"/>
              </a:ext>
            </a:extLst>
          </p:cNvPr>
          <p:cNvGrpSpPr/>
          <p:nvPr/>
        </p:nvGrpSpPr>
        <p:grpSpPr>
          <a:xfrm>
            <a:off x="7192800" y="4212000"/>
            <a:ext cx="446400" cy="639000"/>
            <a:chOff x="7192800" y="4212000"/>
            <a:chExt cx="446400" cy="639000"/>
          </a:xfrm>
        </p:grpSpPr>
        <p:cxnSp>
          <p:nvCxnSpPr>
            <p:cNvPr id="1985" name="Straight Connector 1984">
              <a:extLst>
                <a:ext uri="{FF2B5EF4-FFF2-40B4-BE49-F238E27FC236}">
                  <a16:creationId xmlns:a16="http://schemas.microsoft.com/office/drawing/2014/main" id="{1412C28D-E81E-48B2-988F-F9C418523EE6}"/>
                </a:ext>
              </a:extLst>
            </p:cNvPr>
            <p:cNvCxnSpPr/>
            <p:nvPr/>
          </p:nvCxnSpPr>
          <p:spPr>
            <a:xfrm>
              <a:off x="73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6" name="Straight Connector 1985">
              <a:extLst>
                <a:ext uri="{FF2B5EF4-FFF2-40B4-BE49-F238E27FC236}">
                  <a16:creationId xmlns:a16="http://schemas.microsoft.com/office/drawing/2014/main" id="{111CD3AC-927A-408A-890A-9B54ACE07D9F}"/>
                </a:ext>
              </a:extLst>
            </p:cNvPr>
            <p:cNvCxnSpPr/>
            <p:nvPr/>
          </p:nvCxnSpPr>
          <p:spPr>
            <a:xfrm flipV="1">
              <a:off x="7264800" y="42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7" name="Straight Connector 1986">
              <a:extLst>
                <a:ext uri="{FF2B5EF4-FFF2-40B4-BE49-F238E27FC236}">
                  <a16:creationId xmlns:a16="http://schemas.microsoft.com/office/drawing/2014/main" id="{2EE43640-23DF-4C13-B2D3-3FEB453FF009}"/>
                </a:ext>
              </a:extLst>
            </p:cNvPr>
            <p:cNvCxnSpPr/>
            <p:nvPr/>
          </p:nvCxnSpPr>
          <p:spPr>
            <a:xfrm flipH="1" flipV="1">
              <a:off x="72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8" name="Straight Connector 1987">
              <a:extLst>
                <a:ext uri="{FF2B5EF4-FFF2-40B4-BE49-F238E27FC236}">
                  <a16:creationId xmlns:a16="http://schemas.microsoft.com/office/drawing/2014/main" id="{63E38052-9DF6-479F-BC0E-05E1A51E21DE}"/>
                </a:ext>
              </a:extLst>
            </p:cNvPr>
            <p:cNvCxnSpPr/>
            <p:nvPr/>
          </p:nvCxnSpPr>
          <p:spPr>
            <a:xfrm flipH="1">
              <a:off x="74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9" name="Rectangle 1988">
              <a:extLst>
                <a:ext uri="{FF2B5EF4-FFF2-40B4-BE49-F238E27FC236}">
                  <a16:creationId xmlns:a16="http://schemas.microsoft.com/office/drawing/2014/main" id="{E97C3BA0-3B93-48E9-9B10-1D79513D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001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8773C865-685E-4540-9483-F5D9B65A24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5200" y="43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1452A9E1-784A-41DC-8B1D-E95FF2D434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2800" y="4464000"/>
              <a:ext cx="143999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1EB8277D-B3AF-4327-804D-ABA89373E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600" y="42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1993" name="Group 1992">
            <a:extLst>
              <a:ext uri="{FF2B5EF4-FFF2-40B4-BE49-F238E27FC236}">
                <a16:creationId xmlns:a16="http://schemas.microsoft.com/office/drawing/2014/main" id="{27556B11-B4B0-4D91-8A3D-C3DFA739CE95}"/>
              </a:ext>
            </a:extLst>
          </p:cNvPr>
          <p:cNvGrpSpPr/>
          <p:nvPr/>
        </p:nvGrpSpPr>
        <p:grpSpPr>
          <a:xfrm>
            <a:off x="8092800" y="4212000"/>
            <a:ext cx="446400" cy="639000"/>
            <a:chOff x="8092800" y="4212000"/>
            <a:chExt cx="446400" cy="639000"/>
          </a:xfrm>
        </p:grpSpPr>
        <p:cxnSp>
          <p:nvCxnSpPr>
            <p:cNvPr id="1994" name="Straight Connector 1993">
              <a:extLst>
                <a:ext uri="{FF2B5EF4-FFF2-40B4-BE49-F238E27FC236}">
                  <a16:creationId xmlns:a16="http://schemas.microsoft.com/office/drawing/2014/main" id="{6A713349-AFEB-4672-94B9-F2C60B1F4852}"/>
                </a:ext>
              </a:extLst>
            </p:cNvPr>
            <p:cNvCxnSpPr/>
            <p:nvPr/>
          </p:nvCxnSpPr>
          <p:spPr>
            <a:xfrm flipH="1">
              <a:off x="83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5" name="Straight Connector 1994">
              <a:extLst>
                <a:ext uri="{FF2B5EF4-FFF2-40B4-BE49-F238E27FC236}">
                  <a16:creationId xmlns:a16="http://schemas.microsoft.com/office/drawing/2014/main" id="{E635D18C-D59E-476B-9BB7-C2FBC43272ED}"/>
                </a:ext>
              </a:extLst>
            </p:cNvPr>
            <p:cNvCxnSpPr/>
            <p:nvPr/>
          </p:nvCxnSpPr>
          <p:spPr>
            <a:xfrm flipV="1">
              <a:off x="8164800" y="44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6" name="Straight Connector 1995">
              <a:extLst>
                <a:ext uri="{FF2B5EF4-FFF2-40B4-BE49-F238E27FC236}">
                  <a16:creationId xmlns:a16="http://schemas.microsoft.com/office/drawing/2014/main" id="{A4D51223-E467-4B4E-AC06-50FD4D725801}"/>
                </a:ext>
              </a:extLst>
            </p:cNvPr>
            <p:cNvCxnSpPr/>
            <p:nvPr/>
          </p:nvCxnSpPr>
          <p:spPr>
            <a:xfrm flipH="1" flipV="1">
              <a:off x="81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7" name="Straight Connector 1996">
              <a:extLst>
                <a:ext uri="{FF2B5EF4-FFF2-40B4-BE49-F238E27FC236}">
                  <a16:creationId xmlns:a16="http://schemas.microsoft.com/office/drawing/2014/main" id="{DBE5C76A-0A61-4761-8FCA-432822395043}"/>
                </a:ext>
              </a:extLst>
            </p:cNvPr>
            <p:cNvCxnSpPr/>
            <p:nvPr/>
          </p:nvCxnSpPr>
          <p:spPr>
            <a:xfrm>
              <a:off x="8265599" y="42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8" name="Rectangle 1997">
              <a:extLst>
                <a:ext uri="{FF2B5EF4-FFF2-40B4-BE49-F238E27FC236}">
                  <a16:creationId xmlns:a16="http://schemas.microsoft.com/office/drawing/2014/main" id="{3BD3D123-E568-4EB5-988F-44E78A1B11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9C8C1C8B-F03A-4CD1-B957-2C63CA52E8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599" y="42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32932740-40A3-4738-8B2C-590DDED7D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2FC597C9-1F6A-4DE3-8C13-9AA54E33A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5200" y="43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02" name="Group 2001">
            <a:extLst>
              <a:ext uri="{FF2B5EF4-FFF2-40B4-BE49-F238E27FC236}">
                <a16:creationId xmlns:a16="http://schemas.microsoft.com/office/drawing/2014/main" id="{3B1C2D22-DE89-4815-A333-7703314EEE9B}"/>
              </a:ext>
            </a:extLst>
          </p:cNvPr>
          <p:cNvGrpSpPr/>
          <p:nvPr/>
        </p:nvGrpSpPr>
        <p:grpSpPr>
          <a:xfrm>
            <a:off x="8992800" y="4212000"/>
            <a:ext cx="446400" cy="639000"/>
            <a:chOff x="8992800" y="4212000"/>
            <a:chExt cx="446400" cy="639000"/>
          </a:xfrm>
        </p:grpSpPr>
        <p:cxnSp>
          <p:nvCxnSpPr>
            <p:cNvPr id="2003" name="Straight Connector 2002">
              <a:extLst>
                <a:ext uri="{FF2B5EF4-FFF2-40B4-BE49-F238E27FC236}">
                  <a16:creationId xmlns:a16="http://schemas.microsoft.com/office/drawing/2014/main" id="{65352B99-68E1-42B5-B8A7-EA0CB8274CDD}"/>
                </a:ext>
              </a:extLst>
            </p:cNvPr>
            <p:cNvCxnSpPr/>
            <p:nvPr/>
          </p:nvCxnSpPr>
          <p:spPr>
            <a:xfrm flipH="1">
              <a:off x="92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4" name="Straight Connector 2003">
              <a:extLst>
                <a:ext uri="{FF2B5EF4-FFF2-40B4-BE49-F238E27FC236}">
                  <a16:creationId xmlns:a16="http://schemas.microsoft.com/office/drawing/2014/main" id="{AB6F172F-D2CB-4D00-BDFE-48F5FD0258EB}"/>
                </a:ext>
              </a:extLst>
            </p:cNvPr>
            <p:cNvCxnSpPr/>
            <p:nvPr/>
          </p:nvCxnSpPr>
          <p:spPr>
            <a:xfrm flipV="1">
              <a:off x="9064800" y="44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5" name="Straight Connector 2004">
              <a:extLst>
                <a:ext uri="{FF2B5EF4-FFF2-40B4-BE49-F238E27FC236}">
                  <a16:creationId xmlns:a16="http://schemas.microsoft.com/office/drawing/2014/main" id="{0C1956E7-040A-4610-8BEB-D51CF8912EEC}"/>
                </a:ext>
              </a:extLst>
            </p:cNvPr>
            <p:cNvCxnSpPr/>
            <p:nvPr/>
          </p:nvCxnSpPr>
          <p:spPr>
            <a:xfrm flipH="1" flipV="1">
              <a:off x="90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6" name="Straight Connector 2005">
              <a:extLst>
                <a:ext uri="{FF2B5EF4-FFF2-40B4-BE49-F238E27FC236}">
                  <a16:creationId xmlns:a16="http://schemas.microsoft.com/office/drawing/2014/main" id="{079E4BC3-7B5C-46D0-841E-1FE301B16DC0}"/>
                </a:ext>
              </a:extLst>
            </p:cNvPr>
            <p:cNvCxnSpPr/>
            <p:nvPr/>
          </p:nvCxnSpPr>
          <p:spPr>
            <a:xfrm>
              <a:off x="9165599" y="42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7" name="Rectangle 2006">
              <a:extLst>
                <a:ext uri="{FF2B5EF4-FFF2-40B4-BE49-F238E27FC236}">
                  <a16:creationId xmlns:a16="http://schemas.microsoft.com/office/drawing/2014/main" id="{ADE3D111-B9DF-4915-87EB-10235D180E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C3A7FF10-887C-4777-AF03-9BADD61808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3599" y="42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50CFE551-FBCD-4B48-9525-DD67D839E6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FA080D6E-4912-4D72-89F7-911C1E3F56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5200" y="43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11" name="Group 2010">
            <a:extLst>
              <a:ext uri="{FF2B5EF4-FFF2-40B4-BE49-F238E27FC236}">
                <a16:creationId xmlns:a16="http://schemas.microsoft.com/office/drawing/2014/main" id="{E8460C69-46D1-4F41-B652-79DB07A105B9}"/>
              </a:ext>
            </a:extLst>
          </p:cNvPr>
          <p:cNvGrpSpPr/>
          <p:nvPr/>
        </p:nvGrpSpPr>
        <p:grpSpPr>
          <a:xfrm>
            <a:off x="9892800" y="4212000"/>
            <a:ext cx="446400" cy="639000"/>
            <a:chOff x="9892800" y="4212000"/>
            <a:chExt cx="446400" cy="639000"/>
          </a:xfrm>
        </p:grpSpPr>
        <p:cxnSp>
          <p:nvCxnSpPr>
            <p:cNvPr id="2012" name="Straight Connector 2011">
              <a:extLst>
                <a:ext uri="{FF2B5EF4-FFF2-40B4-BE49-F238E27FC236}">
                  <a16:creationId xmlns:a16="http://schemas.microsoft.com/office/drawing/2014/main" id="{0DE8F452-092C-40E6-A824-FB7618893613}"/>
                </a:ext>
              </a:extLst>
            </p:cNvPr>
            <p:cNvCxnSpPr/>
            <p:nvPr/>
          </p:nvCxnSpPr>
          <p:spPr>
            <a:xfrm>
              <a:off x="99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3" name="Straight Connector 2012">
              <a:extLst>
                <a:ext uri="{FF2B5EF4-FFF2-40B4-BE49-F238E27FC236}">
                  <a16:creationId xmlns:a16="http://schemas.microsoft.com/office/drawing/2014/main" id="{03C6A165-74ED-4A33-ADB9-4F613759BE87}"/>
                </a:ext>
              </a:extLst>
            </p:cNvPr>
            <p:cNvCxnSpPr/>
            <p:nvPr/>
          </p:nvCxnSpPr>
          <p:spPr>
            <a:xfrm flipH="1">
              <a:off x="9964800" y="42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4" name="Straight Connector 2013">
              <a:extLst>
                <a:ext uri="{FF2B5EF4-FFF2-40B4-BE49-F238E27FC236}">
                  <a16:creationId xmlns:a16="http://schemas.microsoft.com/office/drawing/2014/main" id="{23C2CB5F-EA15-4A5D-883E-12E8B7AC3EE0}"/>
                </a:ext>
              </a:extLst>
            </p:cNvPr>
            <p:cNvCxnSpPr/>
            <p:nvPr/>
          </p:nvCxnSpPr>
          <p:spPr>
            <a:xfrm flipH="1" flipV="1">
              <a:off x="100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5" name="Straight Connector 2014">
              <a:extLst>
                <a:ext uri="{FF2B5EF4-FFF2-40B4-BE49-F238E27FC236}">
                  <a16:creationId xmlns:a16="http://schemas.microsoft.com/office/drawing/2014/main" id="{89F267AB-AED9-4BBC-B4AC-6988FF456DCE}"/>
                </a:ext>
              </a:extLst>
            </p:cNvPr>
            <p:cNvCxnSpPr/>
            <p:nvPr/>
          </p:nvCxnSpPr>
          <p:spPr>
            <a:xfrm flipH="1">
              <a:off x="10116000" y="44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6" name="Rectangle 2015">
              <a:extLst>
                <a:ext uri="{FF2B5EF4-FFF2-40B4-BE49-F238E27FC236}">
                  <a16:creationId xmlns:a16="http://schemas.microsoft.com/office/drawing/2014/main" id="{19B7600A-329A-4DF6-9C42-BBAF5B9008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90526832-168A-455B-9C68-E0C1A8C73E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5200" y="43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32348BE-69B9-47D2-82E1-9942A3D31B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3599" y="42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C325AFE7-BA15-411C-830E-34F14D2B9C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20" name="Group 2019">
            <a:extLst>
              <a:ext uri="{FF2B5EF4-FFF2-40B4-BE49-F238E27FC236}">
                <a16:creationId xmlns:a16="http://schemas.microsoft.com/office/drawing/2014/main" id="{AAE7771B-B0F6-4568-8A8C-4DC8D2C30A28}"/>
              </a:ext>
            </a:extLst>
          </p:cNvPr>
          <p:cNvGrpSpPr/>
          <p:nvPr/>
        </p:nvGrpSpPr>
        <p:grpSpPr>
          <a:xfrm>
            <a:off x="10792800" y="4212000"/>
            <a:ext cx="446399" cy="639000"/>
            <a:chOff x="10792800" y="4212000"/>
            <a:chExt cx="446399" cy="639000"/>
          </a:xfrm>
        </p:grpSpPr>
        <p:cxnSp>
          <p:nvCxnSpPr>
            <p:cNvPr id="2021" name="Straight Connector 2020">
              <a:extLst>
                <a:ext uri="{FF2B5EF4-FFF2-40B4-BE49-F238E27FC236}">
                  <a16:creationId xmlns:a16="http://schemas.microsoft.com/office/drawing/2014/main" id="{0F7ECA21-320A-4C48-81DF-26887535210F}"/>
                </a:ext>
              </a:extLst>
            </p:cNvPr>
            <p:cNvCxnSpPr/>
            <p:nvPr/>
          </p:nvCxnSpPr>
          <p:spPr>
            <a:xfrm>
              <a:off x="10864800" y="45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2" name="Straight Connector 2021">
              <a:extLst>
                <a:ext uri="{FF2B5EF4-FFF2-40B4-BE49-F238E27FC236}">
                  <a16:creationId xmlns:a16="http://schemas.microsoft.com/office/drawing/2014/main" id="{254D8827-73E8-43F0-A02F-120F8F3CEDAE}"/>
                </a:ext>
              </a:extLst>
            </p:cNvPr>
            <p:cNvCxnSpPr/>
            <p:nvPr/>
          </p:nvCxnSpPr>
          <p:spPr>
            <a:xfrm flipH="1">
              <a:off x="10864800" y="4284000"/>
              <a:ext cx="1008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3" name="Straight Connector 2022">
              <a:extLst>
                <a:ext uri="{FF2B5EF4-FFF2-40B4-BE49-F238E27FC236}">
                  <a16:creationId xmlns:a16="http://schemas.microsoft.com/office/drawing/2014/main" id="{035CA8A1-2D81-4F4F-BB0B-40E01D760A9C}"/>
                </a:ext>
              </a:extLst>
            </p:cNvPr>
            <p:cNvCxnSpPr/>
            <p:nvPr/>
          </p:nvCxnSpPr>
          <p:spPr>
            <a:xfrm flipH="1" flipV="1">
              <a:off x="10965600" y="42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4" name="Straight Connector 2023">
              <a:extLst>
                <a:ext uri="{FF2B5EF4-FFF2-40B4-BE49-F238E27FC236}">
                  <a16:creationId xmlns:a16="http://schemas.microsoft.com/office/drawing/2014/main" id="{A8D7E4DE-F465-413A-BBD7-9A9F3B52173C}"/>
                </a:ext>
              </a:extLst>
            </p:cNvPr>
            <p:cNvCxnSpPr/>
            <p:nvPr/>
          </p:nvCxnSpPr>
          <p:spPr>
            <a:xfrm flipH="1">
              <a:off x="11016000" y="4435200"/>
              <a:ext cx="151201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5" name="Rectangle 2024">
              <a:extLst>
                <a:ext uri="{FF2B5EF4-FFF2-40B4-BE49-F238E27FC236}">
                  <a16:creationId xmlns:a16="http://schemas.microsoft.com/office/drawing/2014/main" id="{51BF0E0E-679C-4418-BCFB-B14E8A957C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3000" y="47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D2A3A6AC-F1D0-4B7D-8770-A48ECDCE9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5200" y="4363200"/>
              <a:ext cx="143999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E53BB727-3407-4072-A489-5703A7C25B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3599" y="42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75F2CAE8-9266-421F-8281-59A10E3D0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2800" y="44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29" name="Group 2028">
            <a:extLst>
              <a:ext uri="{FF2B5EF4-FFF2-40B4-BE49-F238E27FC236}">
                <a16:creationId xmlns:a16="http://schemas.microsoft.com/office/drawing/2014/main" id="{7D94EB1F-1CCB-439E-A51E-85ACE785062E}"/>
              </a:ext>
            </a:extLst>
          </p:cNvPr>
          <p:cNvGrpSpPr/>
          <p:nvPr/>
        </p:nvGrpSpPr>
        <p:grpSpPr>
          <a:xfrm>
            <a:off x="892800" y="5112000"/>
            <a:ext cx="446400" cy="639000"/>
            <a:chOff x="892800" y="5112000"/>
            <a:chExt cx="446400" cy="639000"/>
          </a:xfrm>
        </p:grpSpPr>
        <p:cxnSp>
          <p:nvCxnSpPr>
            <p:cNvPr id="2030" name="Straight Connector 2029">
              <a:extLst>
                <a:ext uri="{FF2B5EF4-FFF2-40B4-BE49-F238E27FC236}">
                  <a16:creationId xmlns:a16="http://schemas.microsoft.com/office/drawing/2014/main" id="{7928AD82-3B72-4E5F-BAB9-A158C7DC366B}"/>
                </a:ext>
              </a:extLst>
            </p:cNvPr>
            <p:cNvCxnSpPr/>
            <p:nvPr/>
          </p:nvCxnSpPr>
          <p:spPr>
            <a:xfrm flipH="1">
              <a:off x="11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1" name="Straight Connector 2030">
              <a:extLst>
                <a:ext uri="{FF2B5EF4-FFF2-40B4-BE49-F238E27FC236}">
                  <a16:creationId xmlns:a16="http://schemas.microsoft.com/office/drawing/2014/main" id="{78C36377-730C-47F1-9255-B200B58525D9}"/>
                </a:ext>
              </a:extLst>
            </p:cNvPr>
            <p:cNvCxnSpPr/>
            <p:nvPr/>
          </p:nvCxnSpPr>
          <p:spPr>
            <a:xfrm>
              <a:off x="1065600" y="51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2" name="Straight Connector 2031">
              <a:extLst>
                <a:ext uri="{FF2B5EF4-FFF2-40B4-BE49-F238E27FC236}">
                  <a16:creationId xmlns:a16="http://schemas.microsoft.com/office/drawing/2014/main" id="{C7150781-C479-4B9B-9A4A-98B4FE5242DD}"/>
                </a:ext>
              </a:extLst>
            </p:cNvPr>
            <p:cNvCxnSpPr/>
            <p:nvPr/>
          </p:nvCxnSpPr>
          <p:spPr>
            <a:xfrm flipH="1" flipV="1">
              <a:off x="10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3" name="Straight Connector 2032">
              <a:extLst>
                <a:ext uri="{FF2B5EF4-FFF2-40B4-BE49-F238E27FC236}">
                  <a16:creationId xmlns:a16="http://schemas.microsoft.com/office/drawing/2014/main" id="{588F789A-1A48-45BE-ADDD-A64D531DB679}"/>
                </a:ext>
              </a:extLst>
            </p:cNvPr>
            <p:cNvCxnSpPr/>
            <p:nvPr/>
          </p:nvCxnSpPr>
          <p:spPr>
            <a:xfrm>
              <a:off x="9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4" name="Rectangle 2033">
              <a:extLst>
                <a:ext uri="{FF2B5EF4-FFF2-40B4-BE49-F238E27FC236}">
                  <a16:creationId xmlns:a16="http://schemas.microsoft.com/office/drawing/2014/main" id="{A5527F0C-26E4-4F4C-8EBF-DAEFF7587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A683AE19-D156-47A3-9305-F35936BA7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800" y="53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21EBCAE7-2C7A-486D-B5BC-C0B51F1D8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600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18B89C4D-5D1D-4E20-86CB-72001058F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38" name="Group 2037">
            <a:extLst>
              <a:ext uri="{FF2B5EF4-FFF2-40B4-BE49-F238E27FC236}">
                <a16:creationId xmlns:a16="http://schemas.microsoft.com/office/drawing/2014/main" id="{857D7971-81CD-4856-B967-497D4F5D63C2}"/>
              </a:ext>
            </a:extLst>
          </p:cNvPr>
          <p:cNvGrpSpPr/>
          <p:nvPr/>
        </p:nvGrpSpPr>
        <p:grpSpPr>
          <a:xfrm>
            <a:off x="1792800" y="5112000"/>
            <a:ext cx="446400" cy="639000"/>
            <a:chOff x="1792800" y="5112000"/>
            <a:chExt cx="446400" cy="639000"/>
          </a:xfrm>
        </p:grpSpPr>
        <p:cxnSp>
          <p:nvCxnSpPr>
            <p:cNvPr id="2039" name="Straight Connector 2038">
              <a:extLst>
                <a:ext uri="{FF2B5EF4-FFF2-40B4-BE49-F238E27FC236}">
                  <a16:creationId xmlns:a16="http://schemas.microsoft.com/office/drawing/2014/main" id="{E2E41C10-3CB7-4CBB-9041-96BB8B6B4EEB}"/>
                </a:ext>
              </a:extLst>
            </p:cNvPr>
            <p:cNvCxnSpPr/>
            <p:nvPr/>
          </p:nvCxnSpPr>
          <p:spPr>
            <a:xfrm flipH="1">
              <a:off x="20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0" name="Straight Connector 2039">
              <a:extLst>
                <a:ext uri="{FF2B5EF4-FFF2-40B4-BE49-F238E27FC236}">
                  <a16:creationId xmlns:a16="http://schemas.microsoft.com/office/drawing/2014/main" id="{D1B75182-17E2-4417-B85A-0DB48765D39A}"/>
                </a:ext>
              </a:extLst>
            </p:cNvPr>
            <p:cNvCxnSpPr/>
            <p:nvPr/>
          </p:nvCxnSpPr>
          <p:spPr>
            <a:xfrm>
              <a:off x="1965600" y="51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1" name="Straight Connector 2040">
              <a:extLst>
                <a:ext uri="{FF2B5EF4-FFF2-40B4-BE49-F238E27FC236}">
                  <a16:creationId xmlns:a16="http://schemas.microsoft.com/office/drawing/2014/main" id="{33DF2D5C-59AB-4F03-B38C-24FED2587319}"/>
                </a:ext>
              </a:extLst>
            </p:cNvPr>
            <p:cNvCxnSpPr/>
            <p:nvPr/>
          </p:nvCxnSpPr>
          <p:spPr>
            <a:xfrm flipH="1" flipV="1">
              <a:off x="19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2" name="Straight Connector 2041">
              <a:extLst>
                <a:ext uri="{FF2B5EF4-FFF2-40B4-BE49-F238E27FC236}">
                  <a16:creationId xmlns:a16="http://schemas.microsoft.com/office/drawing/2014/main" id="{B08FBE54-6E44-4ED6-BC34-94C3D04DFCE8}"/>
                </a:ext>
              </a:extLst>
            </p:cNvPr>
            <p:cNvCxnSpPr/>
            <p:nvPr/>
          </p:nvCxnSpPr>
          <p:spPr>
            <a:xfrm>
              <a:off x="18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3" name="Rectangle 2042">
              <a:extLst>
                <a:ext uri="{FF2B5EF4-FFF2-40B4-BE49-F238E27FC236}">
                  <a16:creationId xmlns:a16="http://schemas.microsoft.com/office/drawing/2014/main" id="{0835B883-0B8B-4152-BD41-E4361639AF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A2700989-0A5B-4B49-A28A-69388836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2800" y="53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2CC3042C-A16F-4ED2-8E8F-B704D9AFD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3600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C99EFCE5-1FA0-4281-AC96-461E535BD5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1FD5ADCC-EF3B-4F69-A003-691D51C04230}"/>
              </a:ext>
            </a:extLst>
          </p:cNvPr>
          <p:cNvGrpSpPr/>
          <p:nvPr/>
        </p:nvGrpSpPr>
        <p:grpSpPr>
          <a:xfrm>
            <a:off x="2692800" y="5112000"/>
            <a:ext cx="446400" cy="639000"/>
            <a:chOff x="2692800" y="5112000"/>
            <a:chExt cx="446400" cy="639000"/>
          </a:xfrm>
        </p:grpSpPr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9BD89B98-04ED-4A13-BE91-C9CD40ABEABE}"/>
                </a:ext>
              </a:extLst>
            </p:cNvPr>
            <p:cNvCxnSpPr/>
            <p:nvPr/>
          </p:nvCxnSpPr>
          <p:spPr>
            <a:xfrm>
              <a:off x="27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Straight Connector 2048">
              <a:extLst>
                <a:ext uri="{FF2B5EF4-FFF2-40B4-BE49-F238E27FC236}">
                  <a16:creationId xmlns:a16="http://schemas.microsoft.com/office/drawing/2014/main" id="{A6CB7600-8FE7-4FAE-8127-D9A957EE9D2E}"/>
                </a:ext>
              </a:extLst>
            </p:cNvPr>
            <p:cNvCxnSpPr/>
            <p:nvPr/>
          </p:nvCxnSpPr>
          <p:spPr>
            <a:xfrm flipH="1">
              <a:off x="2764800" y="53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20E0489-A331-4D81-ACFF-8A89828E5D58}"/>
                </a:ext>
              </a:extLst>
            </p:cNvPr>
            <p:cNvCxnSpPr/>
            <p:nvPr/>
          </p:nvCxnSpPr>
          <p:spPr>
            <a:xfrm flipV="1">
              <a:off x="29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61997235-21CF-472F-873F-DE1725FE216D}"/>
                </a:ext>
              </a:extLst>
            </p:cNvPr>
            <p:cNvCxnSpPr/>
            <p:nvPr/>
          </p:nvCxnSpPr>
          <p:spPr>
            <a:xfrm>
              <a:off x="28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2" name="Rectangle 2051">
              <a:extLst>
                <a:ext uri="{FF2B5EF4-FFF2-40B4-BE49-F238E27FC236}">
                  <a16:creationId xmlns:a16="http://schemas.microsoft.com/office/drawing/2014/main" id="{2EA47394-6C3F-4F0B-8314-61A4364818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2F47443B-4F3F-4DED-9852-1CDDDA794F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600" y="51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2B56F9BE-D432-4C84-BAEE-327D8334F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40E4A898-8C70-4CA7-9450-0A8A138B46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800" y="53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211B7245-97E6-41B4-B602-80CE70146403}"/>
              </a:ext>
            </a:extLst>
          </p:cNvPr>
          <p:cNvGrpSpPr/>
          <p:nvPr/>
        </p:nvGrpSpPr>
        <p:grpSpPr>
          <a:xfrm>
            <a:off x="3592800" y="5112000"/>
            <a:ext cx="446400" cy="639000"/>
            <a:chOff x="3592800" y="5112000"/>
            <a:chExt cx="446400" cy="639000"/>
          </a:xfrm>
        </p:grpSpPr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0712D998-D6F7-4DB3-88BB-07A1FC81068E}"/>
                </a:ext>
              </a:extLst>
            </p:cNvPr>
            <p:cNvCxnSpPr/>
            <p:nvPr/>
          </p:nvCxnSpPr>
          <p:spPr>
            <a:xfrm>
              <a:off x="36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F849B13A-6F07-419B-A9CF-8DA14508CA6C}"/>
                </a:ext>
              </a:extLst>
            </p:cNvPr>
            <p:cNvCxnSpPr/>
            <p:nvPr/>
          </p:nvCxnSpPr>
          <p:spPr>
            <a:xfrm flipH="1">
              <a:off x="3664800" y="5335200"/>
              <a:ext cx="302400" cy="100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Connector 2058">
              <a:extLst>
                <a:ext uri="{FF2B5EF4-FFF2-40B4-BE49-F238E27FC236}">
                  <a16:creationId xmlns:a16="http://schemas.microsoft.com/office/drawing/2014/main" id="{38C3BB7A-4370-42BF-B05A-4D932D421342}"/>
                </a:ext>
              </a:extLst>
            </p:cNvPr>
            <p:cNvCxnSpPr/>
            <p:nvPr/>
          </p:nvCxnSpPr>
          <p:spPr>
            <a:xfrm flipV="1">
              <a:off x="38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ACADFA68-EB79-43AF-882F-8E96D16DD7FD}"/>
                </a:ext>
              </a:extLst>
            </p:cNvPr>
            <p:cNvCxnSpPr/>
            <p:nvPr/>
          </p:nvCxnSpPr>
          <p:spPr>
            <a:xfrm>
              <a:off x="37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3D19178D-A8E0-40BE-A4FF-8469AA546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22336EFC-7305-4688-8395-F2DE107B0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600" y="51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301BC661-3EF7-4AD7-B1DF-A688066557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1AC6D1E2-AA99-4599-BB97-06F96DD8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2800" y="53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E3CFA01-64DA-4D29-905C-FB134BDB4BC9}"/>
              </a:ext>
            </a:extLst>
          </p:cNvPr>
          <p:cNvGrpSpPr/>
          <p:nvPr/>
        </p:nvGrpSpPr>
        <p:grpSpPr>
          <a:xfrm>
            <a:off x="4492800" y="5112000"/>
            <a:ext cx="446400" cy="639000"/>
            <a:chOff x="4492800" y="5112000"/>
            <a:chExt cx="446400" cy="639000"/>
          </a:xfrm>
        </p:grpSpPr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FE145B07-C4B9-4363-A9DF-B39C2382089E}"/>
                </a:ext>
              </a:extLst>
            </p:cNvPr>
            <p:cNvCxnSpPr/>
            <p:nvPr/>
          </p:nvCxnSpPr>
          <p:spPr>
            <a:xfrm>
              <a:off x="46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Straight Connector 2066">
              <a:extLst>
                <a:ext uri="{FF2B5EF4-FFF2-40B4-BE49-F238E27FC236}">
                  <a16:creationId xmlns:a16="http://schemas.microsoft.com/office/drawing/2014/main" id="{F90CE16D-F34B-48A0-A359-E8E81E92A10A}"/>
                </a:ext>
              </a:extLst>
            </p:cNvPr>
            <p:cNvCxnSpPr/>
            <p:nvPr/>
          </p:nvCxnSpPr>
          <p:spPr>
            <a:xfrm flipH="1" flipV="1">
              <a:off x="4665600" y="51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8" name="Straight Connector 2067">
              <a:extLst>
                <a:ext uri="{FF2B5EF4-FFF2-40B4-BE49-F238E27FC236}">
                  <a16:creationId xmlns:a16="http://schemas.microsoft.com/office/drawing/2014/main" id="{3D47BB87-C851-44EE-A126-C250A54091A5}"/>
                </a:ext>
              </a:extLst>
            </p:cNvPr>
            <p:cNvCxnSpPr/>
            <p:nvPr/>
          </p:nvCxnSpPr>
          <p:spPr>
            <a:xfrm flipV="1">
              <a:off x="47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AD6057C2-243B-4E5D-A7F0-F262E031006D}"/>
                </a:ext>
              </a:extLst>
            </p:cNvPr>
            <p:cNvCxnSpPr/>
            <p:nvPr/>
          </p:nvCxnSpPr>
          <p:spPr>
            <a:xfrm>
              <a:off x="45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873837E4-F01B-4B03-A379-9E60745D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4B3C4A69-D9B6-486F-BC85-976A3B72A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00" y="53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06602667-E3E6-4269-9EA8-53402C202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508CAC50-8F6D-48EF-A676-F566926E5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3600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C3FD79EF-D67B-4703-A99B-CD5F3049FDB3}"/>
              </a:ext>
            </a:extLst>
          </p:cNvPr>
          <p:cNvGrpSpPr/>
          <p:nvPr/>
        </p:nvGrpSpPr>
        <p:grpSpPr>
          <a:xfrm>
            <a:off x="5392800" y="5112000"/>
            <a:ext cx="446400" cy="639000"/>
            <a:chOff x="5392800" y="5112000"/>
            <a:chExt cx="446400" cy="639000"/>
          </a:xfrm>
        </p:grpSpPr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162BAB11-074D-4D86-9C80-D2E9BCBB80A3}"/>
                </a:ext>
              </a:extLst>
            </p:cNvPr>
            <p:cNvCxnSpPr/>
            <p:nvPr/>
          </p:nvCxnSpPr>
          <p:spPr>
            <a:xfrm>
              <a:off x="55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7EC03D4F-4595-4E08-B994-A7B03457E27E}"/>
                </a:ext>
              </a:extLst>
            </p:cNvPr>
            <p:cNvCxnSpPr/>
            <p:nvPr/>
          </p:nvCxnSpPr>
          <p:spPr>
            <a:xfrm flipH="1" flipV="1">
              <a:off x="5565600" y="5184000"/>
              <a:ext cx="201600" cy="1512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372BC47A-B266-4431-B563-B6A5114F8B9A}"/>
                </a:ext>
              </a:extLst>
            </p:cNvPr>
            <p:cNvCxnSpPr/>
            <p:nvPr/>
          </p:nvCxnSpPr>
          <p:spPr>
            <a:xfrm flipV="1">
              <a:off x="56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E8BC48FC-BA57-416F-9357-142244F17EBA}"/>
                </a:ext>
              </a:extLst>
            </p:cNvPr>
            <p:cNvCxnSpPr/>
            <p:nvPr/>
          </p:nvCxnSpPr>
          <p:spPr>
            <a:xfrm>
              <a:off x="54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9" name="Rectangle 2078">
              <a:extLst>
                <a:ext uri="{FF2B5EF4-FFF2-40B4-BE49-F238E27FC236}">
                  <a16:creationId xmlns:a16="http://schemas.microsoft.com/office/drawing/2014/main" id="{980EE1AE-F237-46B3-8C10-2685BD3090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B9F7B255-65E2-4309-BFDD-1BE5326BC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2800" y="53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81" name="Oval 2080">
              <a:extLst>
                <a:ext uri="{FF2B5EF4-FFF2-40B4-BE49-F238E27FC236}">
                  <a16:creationId xmlns:a16="http://schemas.microsoft.com/office/drawing/2014/main" id="{BCAC9AAB-A66C-4584-866A-05FA9399D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1</a:t>
              </a:r>
              <a:endParaRPr lang="en-US" sz="600" b="1" dirty="0" err="1"/>
            </a:p>
          </p:txBody>
        </p:sp>
        <p:sp>
          <p:nvSpPr>
            <p:cNvPr id="2082" name="Oval 2081">
              <a:extLst>
                <a:ext uri="{FF2B5EF4-FFF2-40B4-BE49-F238E27FC236}">
                  <a16:creationId xmlns:a16="http://schemas.microsoft.com/office/drawing/2014/main" id="{103E3714-5987-474C-B1E3-46766AEAF9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3600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r>
                <a:rPr lang="en-US" sz="600" b="1"/>
                <a:t>2</a:t>
              </a:r>
              <a:endParaRPr lang="en-US" sz="600" b="1" dirty="0" err="1"/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469BCFFC-0614-4EC0-953C-D97162AE7248}"/>
              </a:ext>
            </a:extLst>
          </p:cNvPr>
          <p:cNvGrpSpPr/>
          <p:nvPr/>
        </p:nvGrpSpPr>
        <p:grpSpPr>
          <a:xfrm>
            <a:off x="6292800" y="5112000"/>
            <a:ext cx="446399" cy="639000"/>
            <a:chOff x="6292800" y="5112000"/>
            <a:chExt cx="446399" cy="639000"/>
          </a:xfrm>
        </p:grpSpPr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AA506755-7CC6-45A2-98BC-0DC4411BCD4A}"/>
                </a:ext>
              </a:extLst>
            </p:cNvPr>
            <p:cNvCxnSpPr/>
            <p:nvPr/>
          </p:nvCxnSpPr>
          <p:spPr>
            <a:xfrm flipH="1">
              <a:off x="65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Straight Connector 2084">
              <a:extLst>
                <a:ext uri="{FF2B5EF4-FFF2-40B4-BE49-F238E27FC236}">
                  <a16:creationId xmlns:a16="http://schemas.microsoft.com/office/drawing/2014/main" id="{D8FB19E8-BC75-4EB6-9D72-5E338C2CE588}"/>
                </a:ext>
              </a:extLst>
            </p:cNvPr>
            <p:cNvCxnSpPr/>
            <p:nvPr/>
          </p:nvCxnSpPr>
          <p:spPr>
            <a:xfrm>
              <a:off x="64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Straight Connector 2085">
              <a:extLst>
                <a:ext uri="{FF2B5EF4-FFF2-40B4-BE49-F238E27FC236}">
                  <a16:creationId xmlns:a16="http://schemas.microsoft.com/office/drawing/2014/main" id="{363C6901-A3A5-4B3E-8E4E-D51FEEBCBC60}"/>
                </a:ext>
              </a:extLst>
            </p:cNvPr>
            <p:cNvCxnSpPr/>
            <p:nvPr/>
          </p:nvCxnSpPr>
          <p:spPr>
            <a:xfrm>
              <a:off x="63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C5BE30AA-F3C7-4A56-8F0E-12487FEAC0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88" name="Oval 2087">
              <a:extLst>
                <a:ext uri="{FF2B5EF4-FFF2-40B4-BE49-F238E27FC236}">
                  <a16:creationId xmlns:a16="http://schemas.microsoft.com/office/drawing/2014/main" id="{D5FEA4F2-5E71-4022-8E3F-8C7A5A5EED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800" y="5364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89" name="Oval 2088">
              <a:extLst>
                <a:ext uri="{FF2B5EF4-FFF2-40B4-BE49-F238E27FC236}">
                  <a16:creationId xmlns:a16="http://schemas.microsoft.com/office/drawing/2014/main" id="{79B6ADF8-0A8B-4BE6-AE40-99823EFF41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599" y="51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90" name="Oval 2089">
              <a:extLst>
                <a:ext uri="{FF2B5EF4-FFF2-40B4-BE49-F238E27FC236}">
                  <a16:creationId xmlns:a16="http://schemas.microsoft.com/office/drawing/2014/main" id="{EEFB1FCB-644C-4A9D-9712-DA0526443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5200" y="5263200"/>
              <a:ext cx="143999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2091" name="Group 2090">
            <a:extLst>
              <a:ext uri="{FF2B5EF4-FFF2-40B4-BE49-F238E27FC236}">
                <a16:creationId xmlns:a16="http://schemas.microsoft.com/office/drawing/2014/main" id="{23555FA1-C29A-4D73-BB41-0A122047C2A5}"/>
              </a:ext>
            </a:extLst>
          </p:cNvPr>
          <p:cNvGrpSpPr/>
          <p:nvPr/>
        </p:nvGrpSpPr>
        <p:grpSpPr>
          <a:xfrm>
            <a:off x="7192800" y="5112000"/>
            <a:ext cx="446400" cy="639000"/>
            <a:chOff x="7192800" y="5112000"/>
            <a:chExt cx="446400" cy="639000"/>
          </a:xfrm>
        </p:grpSpPr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46ADA342-B144-46C6-BBA7-FC6A8DD1D38C}"/>
                </a:ext>
              </a:extLst>
            </p:cNvPr>
            <p:cNvCxnSpPr/>
            <p:nvPr/>
          </p:nvCxnSpPr>
          <p:spPr>
            <a:xfrm>
              <a:off x="73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Straight Connector 2092">
              <a:extLst>
                <a:ext uri="{FF2B5EF4-FFF2-40B4-BE49-F238E27FC236}">
                  <a16:creationId xmlns:a16="http://schemas.microsoft.com/office/drawing/2014/main" id="{333D3D6A-A81E-45ED-9370-E168DC3A7C5F}"/>
                </a:ext>
              </a:extLst>
            </p:cNvPr>
            <p:cNvCxnSpPr/>
            <p:nvPr/>
          </p:nvCxnSpPr>
          <p:spPr>
            <a:xfrm flipH="1">
              <a:off x="74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Straight Connector 2093">
              <a:extLst>
                <a:ext uri="{FF2B5EF4-FFF2-40B4-BE49-F238E27FC236}">
                  <a16:creationId xmlns:a16="http://schemas.microsoft.com/office/drawing/2014/main" id="{76861CA0-B99B-4B18-A9AF-0C52C5D8BEC7}"/>
                </a:ext>
              </a:extLst>
            </p:cNvPr>
            <p:cNvCxnSpPr/>
            <p:nvPr/>
          </p:nvCxnSpPr>
          <p:spPr>
            <a:xfrm>
              <a:off x="72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5" name="Rectangle 2094">
              <a:extLst>
                <a:ext uri="{FF2B5EF4-FFF2-40B4-BE49-F238E27FC236}">
                  <a16:creationId xmlns:a16="http://schemas.microsoft.com/office/drawing/2014/main" id="{0FCEE46B-E4CF-402C-B183-77F603CBC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3001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96" name="Oval 2095">
              <a:extLst>
                <a:ext uri="{FF2B5EF4-FFF2-40B4-BE49-F238E27FC236}">
                  <a16:creationId xmlns:a16="http://schemas.microsoft.com/office/drawing/2014/main" id="{51F20DE5-12BC-42C9-8CB6-24C336CCA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2800" y="5364000"/>
              <a:ext cx="143999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97" name="Oval 2096">
              <a:extLst>
                <a:ext uri="{FF2B5EF4-FFF2-40B4-BE49-F238E27FC236}">
                  <a16:creationId xmlns:a16="http://schemas.microsoft.com/office/drawing/2014/main" id="{55211CB4-ED09-4C2B-91B4-3DC0EFD7F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5200" y="52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098" name="Oval 2097">
              <a:extLst>
                <a:ext uri="{FF2B5EF4-FFF2-40B4-BE49-F238E27FC236}">
                  <a16:creationId xmlns:a16="http://schemas.microsoft.com/office/drawing/2014/main" id="{C6BE8959-C729-406A-AC76-4FA4BF40CF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600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BAB244A4-0AFD-4C7A-BCD7-1B3F926B80EB}"/>
              </a:ext>
            </a:extLst>
          </p:cNvPr>
          <p:cNvGrpSpPr/>
          <p:nvPr/>
        </p:nvGrpSpPr>
        <p:grpSpPr>
          <a:xfrm>
            <a:off x="8092800" y="5112000"/>
            <a:ext cx="446400" cy="639000"/>
            <a:chOff x="8092800" y="5112000"/>
            <a:chExt cx="446400" cy="639000"/>
          </a:xfrm>
        </p:grpSpPr>
        <p:cxnSp>
          <p:nvCxnSpPr>
            <p:cNvPr id="2100" name="Straight Connector 2099">
              <a:extLst>
                <a:ext uri="{FF2B5EF4-FFF2-40B4-BE49-F238E27FC236}">
                  <a16:creationId xmlns:a16="http://schemas.microsoft.com/office/drawing/2014/main" id="{092CC867-4485-401D-999A-3CCD69DCFCBF}"/>
                </a:ext>
              </a:extLst>
            </p:cNvPr>
            <p:cNvCxnSpPr/>
            <p:nvPr/>
          </p:nvCxnSpPr>
          <p:spPr>
            <a:xfrm flipH="1">
              <a:off x="83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B4910899-C1CD-48A6-B5CC-685FDF5678D6}"/>
                </a:ext>
              </a:extLst>
            </p:cNvPr>
            <p:cNvCxnSpPr/>
            <p:nvPr/>
          </p:nvCxnSpPr>
          <p:spPr>
            <a:xfrm>
              <a:off x="81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Straight Connector 2101">
              <a:extLst>
                <a:ext uri="{FF2B5EF4-FFF2-40B4-BE49-F238E27FC236}">
                  <a16:creationId xmlns:a16="http://schemas.microsoft.com/office/drawing/2014/main" id="{FBFDEF81-D448-4E11-850A-C9EFB7F68319}"/>
                </a:ext>
              </a:extLst>
            </p:cNvPr>
            <p:cNvCxnSpPr/>
            <p:nvPr/>
          </p:nvCxnSpPr>
          <p:spPr>
            <a:xfrm>
              <a:off x="8265599" y="51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3" name="Rectangle 2102">
              <a:extLst>
                <a:ext uri="{FF2B5EF4-FFF2-40B4-BE49-F238E27FC236}">
                  <a16:creationId xmlns:a16="http://schemas.microsoft.com/office/drawing/2014/main" id="{371E5C81-DD5E-41B5-8B7D-0EF75E316E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04" name="Oval 2103">
              <a:extLst>
                <a:ext uri="{FF2B5EF4-FFF2-40B4-BE49-F238E27FC236}">
                  <a16:creationId xmlns:a16="http://schemas.microsoft.com/office/drawing/2014/main" id="{0D1C58B4-F877-48A6-A1C8-580E0B2959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3599" y="51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05" name="Oval 2104">
              <a:extLst>
                <a:ext uri="{FF2B5EF4-FFF2-40B4-BE49-F238E27FC236}">
                  <a16:creationId xmlns:a16="http://schemas.microsoft.com/office/drawing/2014/main" id="{51636104-FC05-4E22-BFAB-909098537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00" y="53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06" name="Oval 2105">
              <a:extLst>
                <a:ext uri="{FF2B5EF4-FFF2-40B4-BE49-F238E27FC236}">
                  <a16:creationId xmlns:a16="http://schemas.microsoft.com/office/drawing/2014/main" id="{FD52C228-E599-4349-B58F-2C5868868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5200" y="52632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54804608-CE94-4C9D-A9C0-229DDD045E6C}"/>
              </a:ext>
            </a:extLst>
          </p:cNvPr>
          <p:cNvGrpSpPr/>
          <p:nvPr/>
        </p:nvGrpSpPr>
        <p:grpSpPr>
          <a:xfrm>
            <a:off x="8992800" y="5112000"/>
            <a:ext cx="446400" cy="639000"/>
            <a:chOff x="8992800" y="5112000"/>
            <a:chExt cx="446400" cy="639000"/>
          </a:xfrm>
        </p:grpSpPr>
        <p:cxnSp>
          <p:nvCxnSpPr>
            <p:cNvPr id="2108" name="Straight Connector 2107">
              <a:extLst>
                <a:ext uri="{FF2B5EF4-FFF2-40B4-BE49-F238E27FC236}">
                  <a16:creationId xmlns:a16="http://schemas.microsoft.com/office/drawing/2014/main" id="{D6529F5E-97E7-4C20-AEFA-393A3698E87B}"/>
                </a:ext>
              </a:extLst>
            </p:cNvPr>
            <p:cNvCxnSpPr/>
            <p:nvPr/>
          </p:nvCxnSpPr>
          <p:spPr>
            <a:xfrm>
              <a:off x="90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" name="Straight Connector 2108">
              <a:extLst>
                <a:ext uri="{FF2B5EF4-FFF2-40B4-BE49-F238E27FC236}">
                  <a16:creationId xmlns:a16="http://schemas.microsoft.com/office/drawing/2014/main" id="{3F402E8E-E228-4EE7-966C-B9E500BB18DD}"/>
                </a:ext>
              </a:extLst>
            </p:cNvPr>
            <p:cNvCxnSpPr/>
            <p:nvPr/>
          </p:nvCxnSpPr>
          <p:spPr>
            <a:xfrm flipH="1">
              <a:off x="92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0" name="Straight Connector 2109">
              <a:extLst>
                <a:ext uri="{FF2B5EF4-FFF2-40B4-BE49-F238E27FC236}">
                  <a16:creationId xmlns:a16="http://schemas.microsoft.com/office/drawing/2014/main" id="{EA4B3F6C-842E-4F64-94C8-17ACBEB9D5FF}"/>
                </a:ext>
              </a:extLst>
            </p:cNvPr>
            <p:cNvCxnSpPr/>
            <p:nvPr/>
          </p:nvCxnSpPr>
          <p:spPr>
            <a:xfrm>
              <a:off x="9165599" y="5184000"/>
              <a:ext cx="50401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1" name="Rectangle 2110">
              <a:extLst>
                <a:ext uri="{FF2B5EF4-FFF2-40B4-BE49-F238E27FC236}">
                  <a16:creationId xmlns:a16="http://schemas.microsoft.com/office/drawing/2014/main" id="{3C6F4992-69A4-4603-8D5F-6CCB87A148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12" name="Oval 2111">
              <a:extLst>
                <a:ext uri="{FF2B5EF4-FFF2-40B4-BE49-F238E27FC236}">
                  <a16:creationId xmlns:a16="http://schemas.microsoft.com/office/drawing/2014/main" id="{22A7613D-EDD0-4A6C-9923-AFAA37A5E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3599" y="51120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13" name="Oval 2112">
              <a:extLst>
                <a:ext uri="{FF2B5EF4-FFF2-40B4-BE49-F238E27FC236}">
                  <a16:creationId xmlns:a16="http://schemas.microsoft.com/office/drawing/2014/main" id="{07CC3CE7-CD23-43AE-884A-42596B3BA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5200" y="52632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14" name="Oval 2113">
              <a:extLst>
                <a:ext uri="{FF2B5EF4-FFF2-40B4-BE49-F238E27FC236}">
                  <a16:creationId xmlns:a16="http://schemas.microsoft.com/office/drawing/2014/main" id="{AEFFDBAE-3AC8-48A3-A027-5263EF654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2800" y="53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2115" name="Group 2114">
            <a:extLst>
              <a:ext uri="{FF2B5EF4-FFF2-40B4-BE49-F238E27FC236}">
                <a16:creationId xmlns:a16="http://schemas.microsoft.com/office/drawing/2014/main" id="{D70C99C1-3D38-4660-9409-F1231C4AD74B}"/>
              </a:ext>
            </a:extLst>
          </p:cNvPr>
          <p:cNvGrpSpPr/>
          <p:nvPr/>
        </p:nvGrpSpPr>
        <p:grpSpPr>
          <a:xfrm>
            <a:off x="9892800" y="5112000"/>
            <a:ext cx="446400" cy="639000"/>
            <a:chOff x="9892800" y="5112000"/>
            <a:chExt cx="446400" cy="639000"/>
          </a:xfrm>
        </p:grpSpPr>
        <p:cxnSp>
          <p:nvCxnSpPr>
            <p:cNvPr id="2116" name="Straight Connector 2115">
              <a:extLst>
                <a:ext uri="{FF2B5EF4-FFF2-40B4-BE49-F238E27FC236}">
                  <a16:creationId xmlns:a16="http://schemas.microsoft.com/office/drawing/2014/main" id="{E32CA253-6939-461C-9C5D-B2992780F5AB}"/>
                </a:ext>
              </a:extLst>
            </p:cNvPr>
            <p:cNvCxnSpPr/>
            <p:nvPr/>
          </p:nvCxnSpPr>
          <p:spPr>
            <a:xfrm>
              <a:off x="100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7" name="Straight Connector 2116">
              <a:extLst>
                <a:ext uri="{FF2B5EF4-FFF2-40B4-BE49-F238E27FC236}">
                  <a16:creationId xmlns:a16="http://schemas.microsoft.com/office/drawing/2014/main" id="{D85731C9-BBAE-4368-B5DD-00F6AAF2565E}"/>
                </a:ext>
              </a:extLst>
            </p:cNvPr>
            <p:cNvCxnSpPr/>
            <p:nvPr/>
          </p:nvCxnSpPr>
          <p:spPr>
            <a:xfrm>
              <a:off x="99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8" name="Straight Connector 2117">
              <a:extLst>
                <a:ext uri="{FF2B5EF4-FFF2-40B4-BE49-F238E27FC236}">
                  <a16:creationId xmlns:a16="http://schemas.microsoft.com/office/drawing/2014/main" id="{86A4DBAD-3911-4ED1-BC22-FC608E9450E7}"/>
                </a:ext>
              </a:extLst>
            </p:cNvPr>
            <p:cNvCxnSpPr/>
            <p:nvPr/>
          </p:nvCxnSpPr>
          <p:spPr>
            <a:xfrm flipH="1">
              <a:off x="10116000" y="5335200"/>
              <a:ext cx="151200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9" name="Rectangle 2118">
              <a:extLst>
                <a:ext uri="{FF2B5EF4-FFF2-40B4-BE49-F238E27FC236}">
                  <a16:creationId xmlns:a16="http://schemas.microsoft.com/office/drawing/2014/main" id="{7B194591-56FF-46BA-855B-4AC51F30D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F0005585-80B3-4AB8-94D3-406F9C9CAC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5200" y="5263200"/>
              <a:ext cx="144000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866C8F1-1643-412A-86C7-18E11FC284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2800" y="5364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7B54959A-9FEB-468D-994D-C9F02BEE3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3599" y="5112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  <p:grpSp>
        <p:nvGrpSpPr>
          <p:cNvPr id="2123" name="Group 2122">
            <a:extLst>
              <a:ext uri="{FF2B5EF4-FFF2-40B4-BE49-F238E27FC236}">
                <a16:creationId xmlns:a16="http://schemas.microsoft.com/office/drawing/2014/main" id="{CF6F8FDE-05D6-49F4-8DBC-1E0D36C9D7C8}"/>
              </a:ext>
            </a:extLst>
          </p:cNvPr>
          <p:cNvGrpSpPr/>
          <p:nvPr/>
        </p:nvGrpSpPr>
        <p:grpSpPr>
          <a:xfrm>
            <a:off x="10792800" y="5112000"/>
            <a:ext cx="446399" cy="639000"/>
            <a:chOff x="10792800" y="5112000"/>
            <a:chExt cx="446399" cy="639000"/>
          </a:xfrm>
        </p:grpSpPr>
        <p:cxnSp>
          <p:nvCxnSpPr>
            <p:cNvPr id="2124" name="Straight Connector 2123">
              <a:extLst>
                <a:ext uri="{FF2B5EF4-FFF2-40B4-BE49-F238E27FC236}">
                  <a16:creationId xmlns:a16="http://schemas.microsoft.com/office/drawing/2014/main" id="{A048DCAD-BC99-4154-98A8-911D6081D77B}"/>
                </a:ext>
              </a:extLst>
            </p:cNvPr>
            <p:cNvCxnSpPr/>
            <p:nvPr/>
          </p:nvCxnSpPr>
          <p:spPr>
            <a:xfrm>
              <a:off x="10864800" y="5436000"/>
              <a:ext cx="151200" cy="252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5" name="Straight Connector 2124">
              <a:extLst>
                <a:ext uri="{FF2B5EF4-FFF2-40B4-BE49-F238E27FC236}">
                  <a16:creationId xmlns:a16="http://schemas.microsoft.com/office/drawing/2014/main" id="{AED37E16-A64A-4504-ACD7-921481E5C85E}"/>
                </a:ext>
              </a:extLst>
            </p:cNvPr>
            <p:cNvCxnSpPr/>
            <p:nvPr/>
          </p:nvCxnSpPr>
          <p:spPr>
            <a:xfrm>
              <a:off x="10965600" y="5184000"/>
              <a:ext cx="50400" cy="5040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6" name="Straight Connector 2125">
              <a:extLst>
                <a:ext uri="{FF2B5EF4-FFF2-40B4-BE49-F238E27FC236}">
                  <a16:creationId xmlns:a16="http://schemas.microsoft.com/office/drawing/2014/main" id="{1594536D-8808-42D3-AE12-A2E2BE70EA35}"/>
                </a:ext>
              </a:extLst>
            </p:cNvPr>
            <p:cNvCxnSpPr/>
            <p:nvPr/>
          </p:nvCxnSpPr>
          <p:spPr>
            <a:xfrm flipH="1">
              <a:off x="11016000" y="5335200"/>
              <a:ext cx="151201" cy="352800"/>
            </a:xfrm>
            <a:prstGeom prst="line">
              <a:avLst/>
            </a:prstGeom>
            <a:ln w="19050" cap="rnd">
              <a:solidFill>
                <a:srgbClr val="C0C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7" name="Rectangle 2126">
              <a:extLst>
                <a:ext uri="{FF2B5EF4-FFF2-40B4-BE49-F238E27FC236}">
                  <a16:creationId xmlns:a16="http://schemas.microsoft.com/office/drawing/2014/main" id="{6B67C7D1-2986-4E67-8672-E88F328BF7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3000" y="5625000"/>
              <a:ext cx="126000" cy="126000"/>
            </a:xfrm>
            <a:prstGeom prst="rect">
              <a:avLst/>
            </a:prstGeom>
            <a:solidFill>
              <a:srgbClr val="C0C0C0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58C55039-4635-4904-8D97-1C2749875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5200" y="5263200"/>
              <a:ext cx="143999" cy="144000"/>
            </a:xfrm>
            <a:prstGeom prst="ellipse">
              <a:avLst/>
            </a:prstGeom>
            <a:solidFill>
              <a:srgbClr val="009BC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6211AB71-B9BC-45CD-910B-94FCE56A0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3599" y="5112000"/>
              <a:ext cx="144000" cy="144000"/>
            </a:xfrm>
            <a:prstGeom prst="ellipse">
              <a:avLst/>
            </a:prstGeom>
            <a:solidFill>
              <a:srgbClr val="84BF42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1E91CA6A-D952-47E6-9B71-8C579CFB9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2800" y="5364000"/>
              <a:ext cx="144000" cy="144000"/>
            </a:xfrm>
            <a:prstGeom prst="ellipse">
              <a:avLst/>
            </a:prstGeom>
            <a:solidFill>
              <a:srgbClr val="EA640B"/>
            </a:solidFill>
            <a:ln w="508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rIns="144000" bIns="144000" rtlCol="0" anchor="ctr"/>
            <a:lstStyle/>
            <a:p>
              <a:pPr algn="ctr"/>
              <a:endParaRPr lang="en-US" sz="60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426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7DE22-E423-4D3F-BEE3-4CF5D04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Complexity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74D6A-4C7A-4F33-9DEF-15C889E3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pPr/>
              <a:t>13</a:t>
            </a:fld>
            <a:endParaRPr lang="en-GB" noProof="0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96AA9DD8-716F-40EC-8AED-B3FC21EC13DC}"/>
              </a:ext>
            </a:extLst>
          </p:cNvPr>
          <p:cNvGraphicFramePr>
            <a:graphicFrameLocks/>
          </p:cNvGraphicFramePr>
          <p:nvPr/>
        </p:nvGraphicFramePr>
        <p:xfrm>
          <a:off x="792000" y="1656000"/>
          <a:ext cx="10595968" cy="33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909">
                  <a:extLst>
                    <a:ext uri="{9D8B030D-6E8A-4147-A177-3AD203B41FA5}">
                      <a16:colId xmlns:a16="http://schemas.microsoft.com/office/drawing/2014/main" val="2140347962"/>
                    </a:ext>
                  </a:extLst>
                </a:gridCol>
                <a:gridCol w="1228612">
                  <a:extLst>
                    <a:ext uri="{9D8B030D-6E8A-4147-A177-3AD203B41FA5}">
                      <a16:colId xmlns:a16="http://schemas.microsoft.com/office/drawing/2014/main" val="1732542104"/>
                    </a:ext>
                  </a:extLst>
                </a:gridCol>
                <a:gridCol w="3510321">
                  <a:extLst>
                    <a:ext uri="{9D8B030D-6E8A-4147-A177-3AD203B41FA5}">
                      <a16:colId xmlns:a16="http://schemas.microsoft.com/office/drawing/2014/main" val="4243867417"/>
                    </a:ext>
                  </a:extLst>
                </a:gridCol>
                <a:gridCol w="4666126">
                  <a:extLst>
                    <a:ext uri="{9D8B030D-6E8A-4147-A177-3AD203B41FA5}">
                      <a16:colId xmlns:a16="http://schemas.microsoft.com/office/drawing/2014/main" val="4224729543"/>
                    </a:ext>
                  </a:extLst>
                </a:gridCol>
              </a:tblGrid>
              <a:tr h="2016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Vehicles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Locations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Formula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Solutions</a:t>
                      </a:r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2898622394"/>
                  </a:ext>
                </a:extLst>
              </a:tr>
              <a:tr h="20164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 x 4 x 5 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60</a:t>
                      </a:r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3009030220"/>
                  </a:ext>
                </a:extLst>
              </a:tr>
              <a:tr h="20164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6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 x 4 x 5 x 6 x 7 x 8 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20,160</a:t>
                      </a:r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2534023952"/>
                  </a:ext>
                </a:extLst>
              </a:tr>
              <a:tr h="20164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9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x 4 x 5 x 6 x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7 x 8 x 9 x 10 x 11 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19,958,400</a:t>
                      </a:r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316416967"/>
                  </a:ext>
                </a:extLst>
              </a:tr>
              <a:tr h="64832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25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x 6 x 7 x 8 x 9 x 10 x 11 x</a:t>
                      </a:r>
                      <a:r>
                        <a:rPr lang="en-US" sz="2000" baseline="0" dirty="0"/>
                        <a:t> 12 x</a:t>
                      </a:r>
                      <a:br>
                        <a:rPr lang="en-US" sz="2000" baseline="0" dirty="0"/>
                      </a:br>
                      <a:r>
                        <a:rPr lang="en-US" sz="2000" baseline="0" dirty="0"/>
                        <a:t>13 x 14 x 15 x 16 x 17 x 18 x </a:t>
                      </a:r>
                      <a:br>
                        <a:rPr lang="en-US" sz="2000" baseline="0" dirty="0"/>
                      </a:br>
                      <a:r>
                        <a:rPr lang="en-US" sz="2000" baseline="0" dirty="0"/>
                        <a:t>19 x 20 x 21 x 22 x 23 x 24 x </a:t>
                      </a:r>
                      <a:br>
                        <a:rPr lang="en-US" sz="2000" baseline="0" dirty="0"/>
                      </a:br>
                      <a:r>
                        <a:rPr lang="en-US" sz="2000" baseline="0" dirty="0"/>
                        <a:t>25 x 26 x 27 x 28 x 29</a:t>
                      </a:r>
                      <a:endParaRPr lang="en-US" sz="2000" dirty="0"/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368,406,749,739,154,000,000,000,000,000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=</a:t>
                      </a:r>
                      <a:r>
                        <a:rPr lang="en-US" sz="2000" baseline="0" dirty="0"/>
                        <a:t> 368 x 10</a:t>
                      </a:r>
                      <a:r>
                        <a:rPr lang="en-US" sz="2000" baseline="30000" dirty="0"/>
                        <a:t>27</a:t>
                      </a:r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3304731613"/>
                  </a:ext>
                </a:extLst>
              </a:tr>
              <a:tr h="201649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/>
                        <a:t>m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/>
                        <a:t>n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m x (m + 1) x … x (m + n - 1)</a:t>
                      </a:r>
                    </a:p>
                  </a:txBody>
                  <a:tcPr marL="72000" marR="72000" marT="54000" marB="54000"/>
                </a:tc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marL="72000" marR="72000" marT="54000" marB="54000"/>
                </a:tc>
                <a:extLst>
                  <a:ext uri="{0D108BD9-81ED-4DB2-BD59-A6C34878D82A}">
                    <a16:rowId xmlns:a16="http://schemas.microsoft.com/office/drawing/2014/main" val="3821208793"/>
                  </a:ext>
                </a:extLst>
              </a:tr>
            </a:tbl>
          </a:graphicData>
        </a:graphic>
      </p:graphicFrame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375376B-36D8-455F-B247-F35DC91C8A37}"/>
              </a:ext>
            </a:extLst>
          </p:cNvPr>
          <p:cNvSpPr/>
          <p:nvPr/>
        </p:nvSpPr>
        <p:spPr>
          <a:xfrm rot="300000">
            <a:off x="6841262" y="4683138"/>
            <a:ext cx="4968000" cy="864000"/>
          </a:xfrm>
          <a:prstGeom prst="wedgeRectCallout">
            <a:avLst/>
          </a:prstGeom>
          <a:solidFill>
            <a:srgbClr val="EA640B"/>
          </a:solidFill>
          <a:ln w="127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44000" tIns="36000" rIns="144000" bIns="36000" rtlCol="0" anchor="ctr"/>
          <a:lstStyle/>
          <a:p>
            <a:r>
              <a:rPr lang="en-US" sz="2000" dirty="0"/>
              <a:t>For 5 vehicles and 25 locations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br>
              <a:rPr lang="en-US" sz="2000" dirty="0"/>
            </a:br>
            <a:r>
              <a:rPr lang="en-US" sz="2000" dirty="0"/>
              <a:t>more than 10 trillion years calculation time</a:t>
            </a:r>
          </a:p>
        </p:txBody>
      </p:sp>
    </p:spTree>
    <p:extLst>
      <p:ext uri="{BB962C8B-B14F-4D97-AF65-F5344CB8AC3E}">
        <p14:creationId xmlns:p14="http://schemas.microsoft.com/office/powerpoint/2010/main" val="260779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AD021B-D41D-4B05-AE9A-0973BA55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Complexity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701F3-F53A-4ACB-BA4D-AF1036D1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037F16-0DE6-46EA-8184-8855EC08845D}"/>
              </a:ext>
            </a:extLst>
          </p:cNvPr>
          <p:cNvSpPr/>
          <p:nvPr/>
        </p:nvSpPr>
        <p:spPr>
          <a:xfrm>
            <a:off x="1440000" y="2320110"/>
            <a:ext cx="3888000" cy="280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nl-NL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</a:rPr>
              <a:t>Exact Methods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Small problem instances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Examine all solutions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BF794-60FA-41E7-AE5D-314450CC4C78}"/>
              </a:ext>
            </a:extLst>
          </p:cNvPr>
          <p:cNvSpPr/>
          <p:nvPr/>
        </p:nvSpPr>
        <p:spPr>
          <a:xfrm>
            <a:off x="6864000" y="2304000"/>
            <a:ext cx="3888000" cy="280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nl-NL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</a:rPr>
              <a:t>Approximation Methods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Small to large problem instances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Optimization strategy modeled based on data, business rules, and objectives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Heuristics</a:t>
            </a:r>
          </a:p>
          <a:p>
            <a:pPr marL="143996" indent="-143996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Metaheuristics</a:t>
            </a:r>
          </a:p>
        </p:txBody>
      </p:sp>
    </p:spTree>
    <p:extLst>
      <p:ext uri="{BB962C8B-B14F-4D97-AF65-F5344CB8AC3E}">
        <p14:creationId xmlns:p14="http://schemas.microsoft.com/office/powerpoint/2010/main" val="11992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291CC5-0345-4C6B-BDCE-C50C8104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4BE91-6D4D-4DA8-8583-E3F26A44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15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230039-1A09-4718-A071-A214F74FEABE}"/>
              </a:ext>
            </a:extLst>
          </p:cNvPr>
          <p:cNvGrpSpPr/>
          <p:nvPr/>
        </p:nvGrpSpPr>
        <p:grpSpPr>
          <a:xfrm>
            <a:off x="792000" y="1944000"/>
            <a:ext cx="3240000" cy="3527447"/>
            <a:chOff x="792000" y="1944000"/>
            <a:chExt cx="3240000" cy="352744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83E50-6F77-4245-91C9-58756A725B6A}"/>
                </a:ext>
              </a:extLst>
            </p:cNvPr>
            <p:cNvSpPr/>
            <p:nvPr/>
          </p:nvSpPr>
          <p:spPr>
            <a:xfrm>
              <a:off x="792000" y="1944000"/>
              <a:ext cx="2664000" cy="2808000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44000" tIns="144000" rIns="144000" bIns="144000" numCol="1" spcCol="1270" anchor="t" anchorCtr="0">
              <a:noAutofit/>
            </a:bodyPr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48243"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2200" b="1" kern="1200" dirty="0">
                  <a:solidFill>
                    <a:schemeClr val="accent1"/>
                  </a:solidFill>
                </a:rPr>
                <a:t>Construction</a:t>
              </a:r>
            </a:p>
            <a:p>
              <a:pPr marL="180000" lvl="1" indent="-180000" algn="l" defTabSz="711182">
                <a:spcBef>
                  <a:spcPct val="0"/>
                </a:spcBef>
                <a:buClr>
                  <a:schemeClr val="accent1"/>
                </a:buClr>
                <a:buChar char="•"/>
              </a:pPr>
              <a:r>
                <a:rPr lang="en-US" sz="1600" kern="1200" dirty="0">
                  <a:solidFill>
                    <a:srgbClr val="404040"/>
                  </a:solidFill>
                </a:rPr>
                <a:t>Strategy based on data, business rules, objectives, and planning processes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A8156A-54D6-4164-B071-922C4624BAF5}"/>
                </a:ext>
              </a:extLst>
            </p:cNvPr>
            <p:cNvSpPr/>
            <p:nvPr/>
          </p:nvSpPr>
          <p:spPr>
            <a:xfrm>
              <a:off x="1368000" y="4535447"/>
              <a:ext cx="2664000" cy="936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Build</a:t>
              </a:r>
              <a:br>
                <a:rPr lang="en-US" sz="2200" dirty="0">
                  <a:solidFill>
                    <a:schemeClr val="bg1"/>
                  </a:solidFill>
                </a:rPr>
              </a:br>
              <a:r>
                <a:rPr lang="en-US" sz="2200" dirty="0">
                  <a:solidFill>
                    <a:schemeClr val="bg1"/>
                  </a:solidFill>
                </a:rPr>
                <a:t>Routes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91EF18-D67F-46F0-B83E-449154EA5ABD}"/>
              </a:ext>
            </a:extLst>
          </p:cNvPr>
          <p:cNvGrpSpPr/>
          <p:nvPr/>
        </p:nvGrpSpPr>
        <p:grpSpPr>
          <a:xfrm>
            <a:off x="3816000" y="1944000"/>
            <a:ext cx="3888000" cy="3527447"/>
            <a:chOff x="3816000" y="1944000"/>
            <a:chExt cx="3888000" cy="352744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5E9225-B74E-457B-947B-D93F043E33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6000" y="3204000"/>
              <a:ext cx="288000" cy="288000"/>
            </a:xfrm>
            <a:custGeom>
              <a:avLst/>
              <a:gdLst>
                <a:gd name="connsiteX0" fmla="*/ 0 w 449769"/>
                <a:gd name="connsiteY0" fmla="*/ 105229 h 526145"/>
                <a:gd name="connsiteX1" fmla="*/ 224885 w 449769"/>
                <a:gd name="connsiteY1" fmla="*/ 105229 h 526145"/>
                <a:gd name="connsiteX2" fmla="*/ 224885 w 449769"/>
                <a:gd name="connsiteY2" fmla="*/ 0 h 526145"/>
                <a:gd name="connsiteX3" fmla="*/ 449769 w 449769"/>
                <a:gd name="connsiteY3" fmla="*/ 263073 h 526145"/>
                <a:gd name="connsiteX4" fmla="*/ 224885 w 449769"/>
                <a:gd name="connsiteY4" fmla="*/ 526145 h 526145"/>
                <a:gd name="connsiteX5" fmla="*/ 224885 w 449769"/>
                <a:gd name="connsiteY5" fmla="*/ 420916 h 526145"/>
                <a:gd name="connsiteX6" fmla="*/ 0 w 449769"/>
                <a:gd name="connsiteY6" fmla="*/ 420916 h 526145"/>
                <a:gd name="connsiteX7" fmla="*/ 0 w 449769"/>
                <a:gd name="connsiteY7" fmla="*/ 105229 h 52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69" h="526145">
                  <a:moveTo>
                    <a:pt x="0" y="105229"/>
                  </a:moveTo>
                  <a:lnTo>
                    <a:pt x="224885" y="105229"/>
                  </a:lnTo>
                  <a:lnTo>
                    <a:pt x="224885" y="0"/>
                  </a:lnTo>
                  <a:lnTo>
                    <a:pt x="449769" y="263073"/>
                  </a:lnTo>
                  <a:lnTo>
                    <a:pt x="224885" y="526145"/>
                  </a:lnTo>
                  <a:lnTo>
                    <a:pt x="224885" y="420916"/>
                  </a:lnTo>
                  <a:lnTo>
                    <a:pt x="0" y="420916"/>
                  </a:lnTo>
                  <a:lnTo>
                    <a:pt x="0" y="105229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miter lim="800000"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0305" rIns="179908" bIns="140305" numCol="1" spcCol="1270" anchor="ctr" anchorCtr="0">
              <a:noAutofit/>
            </a:bodyPr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42236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65C367-432F-4007-A2CA-77F05C483341}"/>
                </a:ext>
              </a:extLst>
            </p:cNvPr>
            <p:cNvSpPr/>
            <p:nvPr/>
          </p:nvSpPr>
          <p:spPr>
            <a:xfrm>
              <a:off x="4464000" y="1944000"/>
              <a:ext cx="2664000" cy="2808000"/>
            </a:xfrm>
            <a:prstGeom prst="rect">
              <a:avLst/>
            </a:prstGeom>
            <a:ln w="38100">
              <a:solidFill>
                <a:schemeClr val="accent3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44000" tIns="144000" rIns="144000" bIns="144000" numCol="1" spcCol="1270" anchor="t" anchorCtr="0">
              <a:noAutofit/>
            </a:bodyPr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48243"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2200" b="1" kern="1200" dirty="0">
                  <a:solidFill>
                    <a:schemeClr val="accent3"/>
                  </a:solidFill>
                </a:rPr>
                <a:t>Local Search</a:t>
              </a:r>
            </a:p>
            <a:p>
              <a:pPr marL="180000" lvl="1" indent="-180000" algn="l" defTabSz="711182">
                <a:spcBef>
                  <a:spcPct val="0"/>
                </a:spcBef>
                <a:buClr>
                  <a:schemeClr val="accent5"/>
                </a:buClr>
                <a:buChar char="•"/>
              </a:pPr>
              <a:r>
                <a:rPr lang="en-US" sz="1600" kern="1200" dirty="0">
                  <a:solidFill>
                    <a:srgbClr val="404040"/>
                  </a:solidFill>
                </a:rPr>
                <a:t>Heuristics that locally search for improvements of the objectives: cost, distance, hours</a:t>
              </a:r>
              <a:endParaRPr lang="en-US" sz="1600" b="0" i="1" kern="1200" dirty="0">
                <a:solidFill>
                  <a:srgbClr val="40404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077F22-CDD4-4EBC-86C2-C044D0AD0E84}"/>
                </a:ext>
              </a:extLst>
            </p:cNvPr>
            <p:cNvSpPr/>
            <p:nvPr/>
          </p:nvSpPr>
          <p:spPr>
            <a:xfrm>
              <a:off x="5040000" y="4535447"/>
              <a:ext cx="2664000" cy="936000"/>
            </a:xfrm>
            <a:prstGeom prst="rect">
              <a:avLst/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Local</a:t>
              </a:r>
              <a:br>
                <a:rPr lang="en-US" sz="2200" dirty="0">
                  <a:solidFill>
                    <a:schemeClr val="bg1"/>
                  </a:solidFill>
                </a:rPr>
              </a:br>
              <a:r>
                <a:rPr lang="en-US" sz="2200" dirty="0">
                  <a:solidFill>
                    <a:schemeClr val="bg1"/>
                  </a:solidFill>
                </a:rPr>
                <a:t>Improvements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3427FC-0CB4-4D10-8734-D0C4BBF0B6F7}"/>
              </a:ext>
            </a:extLst>
          </p:cNvPr>
          <p:cNvGrpSpPr/>
          <p:nvPr/>
        </p:nvGrpSpPr>
        <p:grpSpPr>
          <a:xfrm>
            <a:off x="7488000" y="1944000"/>
            <a:ext cx="3960000" cy="3527447"/>
            <a:chOff x="7488000" y="1944000"/>
            <a:chExt cx="3960000" cy="352744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C65C81-3CD5-4B8F-9401-AD73A761D8DD}"/>
                </a:ext>
              </a:extLst>
            </p:cNvPr>
            <p:cNvSpPr/>
            <p:nvPr/>
          </p:nvSpPr>
          <p:spPr>
            <a:xfrm>
              <a:off x="8136000" y="1944000"/>
              <a:ext cx="2664000" cy="2808000"/>
            </a:xfrm>
            <a:prstGeom prst="rect">
              <a:avLst/>
            </a:prstGeom>
            <a:ln w="38100">
              <a:solidFill>
                <a:schemeClr val="accent4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44000" tIns="144000" rIns="144000" bIns="144000" numCol="1" spcCol="1270" anchor="t" anchorCtr="0">
              <a:noAutofit/>
            </a:bodyPr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48243"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2200" b="1" kern="1200" dirty="0">
                  <a:solidFill>
                    <a:schemeClr val="accent4"/>
                  </a:solidFill>
                </a:rPr>
                <a:t>Large Neighborhood Search</a:t>
              </a:r>
            </a:p>
            <a:p>
              <a:pPr marL="180000" lvl="1" indent="-180000" algn="l" defTabSz="711182">
                <a:spcBef>
                  <a:spcPct val="0"/>
                </a:spcBef>
                <a:buClr>
                  <a:schemeClr val="accent4"/>
                </a:buClr>
                <a:buChar char="•"/>
              </a:pPr>
              <a:r>
                <a:rPr lang="en-US" sz="1600" kern="1200" dirty="0">
                  <a:solidFill>
                    <a:srgbClr val="404040"/>
                  </a:solidFill>
                </a:rPr>
                <a:t>Metaheuristics that search on a local and global scale for improvements:</a:t>
              </a:r>
              <a:br>
                <a:rPr lang="en-US" sz="1600" kern="1200" dirty="0">
                  <a:solidFill>
                    <a:srgbClr val="404040"/>
                  </a:solidFill>
                </a:rPr>
              </a:br>
              <a:r>
                <a:rPr lang="en-US" sz="1600" kern="1200" dirty="0">
                  <a:solidFill>
                    <a:srgbClr val="404040"/>
                  </a:solidFill>
                </a:rPr>
                <a:t>Ruin and Recreate</a:t>
              </a:r>
            </a:p>
            <a:p>
              <a:pPr marL="180000" lvl="1" indent="-180000" algn="l" defTabSz="711182">
                <a:spcBef>
                  <a:spcPct val="0"/>
                </a:spcBef>
                <a:buClr>
                  <a:schemeClr val="accent5"/>
                </a:buClr>
                <a:buChar char="•"/>
              </a:pPr>
              <a:endParaRPr lang="en-US" sz="1600" b="0" i="1" kern="1200" dirty="0">
                <a:solidFill>
                  <a:srgbClr val="404040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33C159-4915-4C91-A327-DD90D8998902}"/>
                </a:ext>
              </a:extLst>
            </p:cNvPr>
            <p:cNvSpPr/>
            <p:nvPr/>
          </p:nvSpPr>
          <p:spPr>
            <a:xfrm>
              <a:off x="8712000" y="4535447"/>
              <a:ext cx="2736000" cy="936000"/>
            </a:xfrm>
            <a:prstGeom prst="rect">
              <a:avLst/>
            </a:prstGeom>
            <a:solidFill>
              <a:schemeClr val="accent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Global</a:t>
              </a:r>
              <a:br>
                <a:rPr lang="en-US" sz="2200" dirty="0">
                  <a:solidFill>
                    <a:schemeClr val="bg1"/>
                  </a:solidFill>
                </a:rPr>
              </a:br>
              <a:r>
                <a:rPr lang="en-US" sz="2200" dirty="0">
                  <a:solidFill>
                    <a:schemeClr val="bg1"/>
                  </a:solidFill>
                </a:rPr>
                <a:t>Improvements</a:t>
              </a: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819ABB-60BC-4ADE-B6D6-6DF504FA5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8000" y="3204000"/>
              <a:ext cx="288000" cy="288000"/>
            </a:xfrm>
            <a:custGeom>
              <a:avLst/>
              <a:gdLst>
                <a:gd name="connsiteX0" fmla="*/ 0 w 449769"/>
                <a:gd name="connsiteY0" fmla="*/ 105229 h 526145"/>
                <a:gd name="connsiteX1" fmla="*/ 224885 w 449769"/>
                <a:gd name="connsiteY1" fmla="*/ 105229 h 526145"/>
                <a:gd name="connsiteX2" fmla="*/ 224885 w 449769"/>
                <a:gd name="connsiteY2" fmla="*/ 0 h 526145"/>
                <a:gd name="connsiteX3" fmla="*/ 449769 w 449769"/>
                <a:gd name="connsiteY3" fmla="*/ 263073 h 526145"/>
                <a:gd name="connsiteX4" fmla="*/ 224885 w 449769"/>
                <a:gd name="connsiteY4" fmla="*/ 526145 h 526145"/>
                <a:gd name="connsiteX5" fmla="*/ 224885 w 449769"/>
                <a:gd name="connsiteY5" fmla="*/ 420916 h 526145"/>
                <a:gd name="connsiteX6" fmla="*/ 0 w 449769"/>
                <a:gd name="connsiteY6" fmla="*/ 420916 h 526145"/>
                <a:gd name="connsiteX7" fmla="*/ 0 w 449769"/>
                <a:gd name="connsiteY7" fmla="*/ 105229 h 52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69" h="526145">
                  <a:moveTo>
                    <a:pt x="0" y="105229"/>
                  </a:moveTo>
                  <a:lnTo>
                    <a:pt x="224885" y="105229"/>
                  </a:lnTo>
                  <a:lnTo>
                    <a:pt x="224885" y="0"/>
                  </a:lnTo>
                  <a:lnTo>
                    <a:pt x="449769" y="263073"/>
                  </a:lnTo>
                  <a:lnTo>
                    <a:pt x="224885" y="526145"/>
                  </a:lnTo>
                  <a:lnTo>
                    <a:pt x="224885" y="420916"/>
                  </a:lnTo>
                  <a:lnTo>
                    <a:pt x="0" y="420916"/>
                  </a:lnTo>
                  <a:lnTo>
                    <a:pt x="0" y="105229"/>
                  </a:lnTo>
                  <a:close/>
                </a:path>
              </a:pathLst>
            </a:custGeom>
            <a:noFill/>
            <a:ln w="28575">
              <a:solidFill>
                <a:schemeClr val="accent3"/>
              </a:solidFill>
              <a:miter lim="800000"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0305" rIns="179908" bIns="140305" numCol="1" spcCol="1270" anchor="ctr" anchorCtr="0">
              <a:noAutofit/>
            </a:bodyPr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42236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4808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F320-CA79-7513-9E6C-D66E20A7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Brainstorm session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ADF1D-5FB0-B033-7195-F45C9DBEC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-3300359" y="1650648"/>
            <a:ext cx="18792719" cy="409878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5C419-EE59-0E6E-3F32-A68A446E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3074" name="Picture 2" descr="Solve a vehicle routing problem (VRP) using R and Nextmv Cloud">
            <a:extLst>
              <a:ext uri="{FF2B5EF4-FFF2-40B4-BE49-F238E27FC236}">
                <a16:creationId xmlns:a16="http://schemas.microsoft.com/office/drawing/2014/main" id="{76B6FDFF-02DF-7259-2590-1A6E2EC5A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018" y="-1633236"/>
            <a:ext cx="13668037" cy="101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67531-95D5-091F-54A2-E27362723BF4}"/>
              </a:ext>
            </a:extLst>
          </p:cNvPr>
          <p:cNvSpPr txBox="1"/>
          <p:nvPr/>
        </p:nvSpPr>
        <p:spPr>
          <a:xfrm>
            <a:off x="2733063" y="2646722"/>
            <a:ext cx="8335989" cy="3691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6600" b="1" dirty="0"/>
              <a:t>Brainstorm session</a:t>
            </a:r>
            <a:br>
              <a:rPr lang="en-GB" sz="6600" b="1" dirty="0"/>
            </a:br>
            <a:r>
              <a:rPr lang="en-GB" sz="6600" b="1" dirty="0"/>
              <a:t>Optimization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231596822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B03ED8-5332-44F5-A5A6-47925283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· Build Routes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5A75B-B22C-4047-8E7D-8105AD7D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pPr/>
              <a:t>17</a:t>
            </a:fld>
            <a:endParaRPr lang="en-GB" noProof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202056-5ABD-4355-8563-791F3312C548}"/>
              </a:ext>
            </a:extLst>
          </p:cNvPr>
          <p:cNvGrpSpPr/>
          <p:nvPr/>
        </p:nvGrpSpPr>
        <p:grpSpPr>
          <a:xfrm>
            <a:off x="1056000" y="2495999"/>
            <a:ext cx="2592000" cy="3264001"/>
            <a:chOff x="1056000" y="2495999"/>
            <a:chExt cx="2592000" cy="3264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F8BDF5-0474-4E46-928C-3E2497633E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92000" y="2495999"/>
              <a:ext cx="1944307" cy="1944366"/>
              <a:chOff x="1044000" y="1872000"/>
              <a:chExt cx="1442897" cy="1442940"/>
            </a:xfrm>
          </p:grpSpPr>
          <p:sp>
            <p:nvSpPr>
              <p:cNvPr id="16" name="Rectangle 3">
                <a:extLst>
                  <a:ext uri="{FF2B5EF4-FFF2-40B4-BE49-F238E27FC236}">
                    <a16:creationId xmlns:a16="http://schemas.microsoft.com/office/drawing/2014/main" id="{A07CB5EF-05F1-4673-92D3-00BB3E34C5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87426" y="2510360"/>
                <a:ext cx="160297" cy="160297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D</a:t>
                </a:r>
              </a:p>
            </p:txBody>
          </p:sp>
          <p:sp>
            <p:nvSpPr>
              <p:cNvPr id="17" name="Oval 4">
                <a:extLst>
                  <a:ext uri="{FF2B5EF4-FFF2-40B4-BE49-F238E27FC236}">
                    <a16:creationId xmlns:a16="http://schemas.microsoft.com/office/drawing/2014/main" id="{E73DB1F4-52EA-4E8C-973F-60E80DE43F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9538" y="1872000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8" name="Oval 6">
                <a:extLst>
                  <a:ext uri="{FF2B5EF4-FFF2-40B4-BE49-F238E27FC236}">
                    <a16:creationId xmlns:a16="http://schemas.microsoft.com/office/drawing/2014/main" id="{FD9B18E3-AC7C-46AD-84B8-7095152A39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39958" y="2852218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5</a:t>
                </a:r>
              </a:p>
            </p:txBody>
          </p:sp>
          <p:sp>
            <p:nvSpPr>
              <p:cNvPr id="19" name="Oval 7">
                <a:extLst>
                  <a:ext uri="{FF2B5EF4-FFF2-40B4-BE49-F238E27FC236}">
                    <a16:creationId xmlns:a16="http://schemas.microsoft.com/office/drawing/2014/main" id="{3DB9712B-2D23-43C3-8DCD-4A7A859865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137115" y="2234798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12</a:t>
                </a:r>
              </a:p>
            </p:txBody>
          </p:sp>
          <p:sp>
            <p:nvSpPr>
              <p:cNvPr id="20" name="Oval 8">
                <a:extLst>
                  <a:ext uri="{FF2B5EF4-FFF2-40B4-BE49-F238E27FC236}">
                    <a16:creationId xmlns:a16="http://schemas.microsoft.com/office/drawing/2014/main" id="{97E80D10-DCFA-4C55-AAE4-9B12254DD7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54402" y="2915145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6</a:t>
                </a:r>
              </a:p>
            </p:txBody>
          </p:sp>
          <p:sp>
            <p:nvSpPr>
              <p:cNvPr id="21" name="Oval 9">
                <a:extLst>
                  <a:ext uri="{FF2B5EF4-FFF2-40B4-BE49-F238E27FC236}">
                    <a16:creationId xmlns:a16="http://schemas.microsoft.com/office/drawing/2014/main" id="{3AAF3CFC-6377-4AB0-94A6-AC379D543F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54402" y="2052725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b="1" kern="0">
                    <a:solidFill>
                      <a:srgbClr val="FFFFFF"/>
                    </a:solidFill>
                  </a:rPr>
                  <a:t>2</a:t>
                </a: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Oval 10">
                <a:extLst>
                  <a:ext uri="{FF2B5EF4-FFF2-40B4-BE49-F238E27FC236}">
                    <a16:creationId xmlns:a16="http://schemas.microsoft.com/office/drawing/2014/main" id="{06C51862-729E-4857-B69E-0DBE7164FD4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65645" y="2097738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b="1" kern="0">
                    <a:solidFill>
                      <a:srgbClr val="FFFFFF"/>
                    </a:solidFill>
                  </a:rPr>
                  <a:t>3</a:t>
                </a: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Oval 11">
                <a:extLst>
                  <a:ext uri="{FF2B5EF4-FFF2-40B4-BE49-F238E27FC236}">
                    <a16:creationId xmlns:a16="http://schemas.microsoft.com/office/drawing/2014/main" id="{A5D6C7AA-D22F-4059-816F-A101F95007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90529" y="2497518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  <p:sp>
            <p:nvSpPr>
              <p:cNvPr id="24" name="Oval 5">
                <a:extLst>
                  <a:ext uri="{FF2B5EF4-FFF2-40B4-BE49-F238E27FC236}">
                    <a16:creationId xmlns:a16="http://schemas.microsoft.com/office/drawing/2014/main" id="{617E1EC7-0D90-4B82-A841-CC4F698E3B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9568" y="2390807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11</a:t>
                </a:r>
              </a:p>
            </p:txBody>
          </p:sp>
          <p:sp>
            <p:nvSpPr>
              <p:cNvPr id="25" name="Oval 5">
                <a:extLst>
                  <a:ext uri="{FF2B5EF4-FFF2-40B4-BE49-F238E27FC236}">
                    <a16:creationId xmlns:a16="http://schemas.microsoft.com/office/drawing/2014/main" id="{ED09C838-EBE4-4AF5-A0C5-3AD509554C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44000" y="2648426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10</a:t>
                </a:r>
              </a:p>
            </p:txBody>
          </p:sp>
          <p:sp>
            <p:nvSpPr>
              <p:cNvPr id="26" name="Oval 5">
                <a:extLst>
                  <a:ext uri="{FF2B5EF4-FFF2-40B4-BE49-F238E27FC236}">
                    <a16:creationId xmlns:a16="http://schemas.microsoft.com/office/drawing/2014/main" id="{2BEFA65E-2AB7-4C7E-BBF3-4F92AE3A5D4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33807" y="2960156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9</a:t>
                </a:r>
              </a:p>
            </p:txBody>
          </p:sp>
          <p:sp>
            <p:nvSpPr>
              <p:cNvPr id="27" name="Oval 5">
                <a:extLst>
                  <a:ext uri="{FF2B5EF4-FFF2-40B4-BE49-F238E27FC236}">
                    <a16:creationId xmlns:a16="http://schemas.microsoft.com/office/drawing/2014/main" id="{CD3B0AFA-BA83-412D-B4C0-D6F4BF3947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54627" y="3168002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7</a:t>
                </a:r>
              </a:p>
            </p:txBody>
          </p:sp>
          <p:sp>
            <p:nvSpPr>
              <p:cNvPr id="28" name="Oval 5">
                <a:extLst>
                  <a:ext uri="{FF2B5EF4-FFF2-40B4-BE49-F238E27FC236}">
                    <a16:creationId xmlns:a16="http://schemas.microsoft.com/office/drawing/2014/main" id="{44D0E68D-1E02-4F4F-A5F2-330E15407E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65370" y="2915144"/>
                <a:ext cx="146939" cy="146938"/>
              </a:xfrm>
              <a:prstGeom prst="ellipse">
                <a:avLst/>
              </a:prstGeom>
              <a:solidFill>
                <a:srgbClr val="A0A0A0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8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947FFE-A725-4DE9-9B0A-6E54FD0325B4}"/>
                </a:ext>
              </a:extLst>
            </p:cNvPr>
            <p:cNvSpPr/>
            <p:nvPr/>
          </p:nvSpPr>
          <p:spPr>
            <a:xfrm>
              <a:off x="1056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>
                  <a:solidFill>
                    <a:schemeClr val="bg1"/>
                  </a:solidFill>
                </a:rPr>
                <a:t>Unplanned Stops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05823-DBA6-49C5-A498-8E1506F482C9}"/>
              </a:ext>
            </a:extLst>
          </p:cNvPr>
          <p:cNvGrpSpPr/>
          <p:nvPr/>
        </p:nvGrpSpPr>
        <p:grpSpPr>
          <a:xfrm>
            <a:off x="4032000" y="2325216"/>
            <a:ext cx="3804381" cy="3434785"/>
            <a:chOff x="4032000" y="2325216"/>
            <a:chExt cx="3804381" cy="3434785"/>
          </a:xfrm>
        </p:grpSpPr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EAC47245-10A2-4A43-A6A5-93F88C5BA1EA}"/>
                </a:ext>
              </a:extLst>
            </p:cNvPr>
            <p:cNvSpPr/>
            <p:nvPr/>
          </p:nvSpPr>
          <p:spPr>
            <a:xfrm>
              <a:off x="4032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3AB46FB-3B7E-4357-91BE-E0907DB4EC6C}"/>
                </a:ext>
              </a:extLst>
            </p:cNvPr>
            <p:cNvGrpSpPr/>
            <p:nvPr/>
          </p:nvGrpSpPr>
          <p:grpSpPr>
            <a:xfrm>
              <a:off x="4800000" y="2325216"/>
              <a:ext cx="3036381" cy="3434785"/>
              <a:chOff x="4800000" y="2325216"/>
              <a:chExt cx="3036381" cy="343478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F3B4EB0-FB06-40A5-98F5-0F84324380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35999" y="2494859"/>
                <a:ext cx="1944360" cy="1944420"/>
                <a:chOff x="3359580" y="1901266"/>
                <a:chExt cx="1442892" cy="1442936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C639DF6-3A7F-4087-B4EB-B94325FDB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8585" y="1974733"/>
                  <a:ext cx="14567" cy="645038"/>
                </a:xfrm>
                <a:prstGeom prst="line">
                  <a:avLst/>
                </a:prstGeom>
                <a:ln w="28575">
                  <a:solidFill>
                    <a:srgbClr val="50505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4CC2B803-0001-44D1-BCD7-C676EF954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8585" y="1974733"/>
                  <a:ext cx="274864" cy="180725"/>
                </a:xfrm>
                <a:prstGeom prst="line">
                  <a:avLst/>
                </a:prstGeom>
                <a:ln w="28575">
                  <a:solidFill>
                    <a:srgbClr val="50505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7EBEB7F-05CF-40FD-A2A4-745FEEBC9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83153" y="2600250"/>
                  <a:ext cx="396424" cy="19520"/>
                </a:xfrm>
                <a:prstGeom prst="line">
                  <a:avLst/>
                </a:prstGeom>
                <a:ln w="28575">
                  <a:solidFill>
                    <a:srgbClr val="50505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2DB6A4A-23A5-42E3-851D-A529B2AFB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3448" y="2155458"/>
                  <a:ext cx="211244" cy="45013"/>
                </a:xfrm>
                <a:prstGeom prst="line">
                  <a:avLst/>
                </a:prstGeom>
                <a:ln w="28575">
                  <a:solidFill>
                    <a:srgbClr val="50505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BB414008-20B4-4280-8BCD-E14ABFCCE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79576" y="2200471"/>
                  <a:ext cx="75116" cy="399780"/>
                </a:xfrm>
                <a:prstGeom prst="line">
                  <a:avLst/>
                </a:prstGeom>
                <a:ln w="28575">
                  <a:solidFill>
                    <a:srgbClr val="50505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">
                  <a:extLst>
                    <a:ext uri="{FF2B5EF4-FFF2-40B4-BE49-F238E27FC236}">
                      <a16:creationId xmlns:a16="http://schemas.microsoft.com/office/drawing/2014/main" id="{7793587C-7EEF-4960-BB44-4D35C71CD7C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003006" y="2539625"/>
                  <a:ext cx="160292" cy="160292"/>
                </a:xfrm>
                <a:prstGeom prst="rect">
                  <a:avLst/>
                </a:prstGeom>
                <a:solidFill>
                  <a:srgbClr val="EA640B"/>
                </a:solidFill>
                <a:ln w="698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Oval 4">
                  <a:extLst>
                    <a:ext uri="{FF2B5EF4-FFF2-40B4-BE49-F238E27FC236}">
                      <a16:creationId xmlns:a16="http://schemas.microsoft.com/office/drawing/2014/main" id="{55F1493F-B940-4738-B242-CB6352976D9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995118" y="1901266"/>
                  <a:ext cx="146934" cy="146934"/>
                </a:xfrm>
                <a:prstGeom prst="ellipse">
                  <a:avLst/>
                </a:prstGeom>
                <a:solidFill>
                  <a:srgbClr val="A90074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Oval 6">
                  <a:extLst>
                    <a:ext uri="{FF2B5EF4-FFF2-40B4-BE49-F238E27FC236}">
                      <a16:creationId xmlns:a16="http://schemas.microsoft.com/office/drawing/2014/main" id="{B2AF9745-945B-487C-8B47-5A0AD408C4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655538" y="2881484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Oval 7">
                  <a:extLst>
                    <a:ext uri="{FF2B5EF4-FFF2-40B4-BE49-F238E27FC236}">
                      <a16:creationId xmlns:a16="http://schemas.microsoft.com/office/drawing/2014/main" id="{D62DF100-7B21-4011-AFF0-A2BBCAA6F7D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452695" y="2264064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" name="Oval 8">
                  <a:extLst>
                    <a:ext uri="{FF2B5EF4-FFF2-40B4-BE49-F238E27FC236}">
                      <a16:creationId xmlns:a16="http://schemas.microsoft.com/office/drawing/2014/main" id="{2146406E-300A-48C9-8B32-C2C5206BA2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269982" y="2944411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Oval 9">
                  <a:extLst>
                    <a:ext uri="{FF2B5EF4-FFF2-40B4-BE49-F238E27FC236}">
                      <a16:creationId xmlns:a16="http://schemas.microsoft.com/office/drawing/2014/main" id="{95F12489-7C64-4FDC-8C7E-21BCA90344F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269982" y="2081991"/>
                  <a:ext cx="146934" cy="146934"/>
                </a:xfrm>
                <a:prstGeom prst="ellipse">
                  <a:avLst/>
                </a:prstGeom>
                <a:solidFill>
                  <a:srgbClr val="A90074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" name="Oval 10">
                  <a:extLst>
                    <a:ext uri="{FF2B5EF4-FFF2-40B4-BE49-F238E27FC236}">
                      <a16:creationId xmlns:a16="http://schemas.microsoft.com/office/drawing/2014/main" id="{89F79B3C-07E7-45E4-9FFC-0B73876518B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81225" y="2127004"/>
                  <a:ext cx="146934" cy="146934"/>
                </a:xfrm>
                <a:prstGeom prst="ellipse">
                  <a:avLst/>
                </a:prstGeom>
                <a:solidFill>
                  <a:srgbClr val="A90074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Oval 11">
                  <a:extLst>
                    <a:ext uri="{FF2B5EF4-FFF2-40B4-BE49-F238E27FC236}">
                      <a16:creationId xmlns:a16="http://schemas.microsoft.com/office/drawing/2014/main" id="{62B45D29-0013-4BE2-99CE-C16E60D125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06109" y="2526784"/>
                  <a:ext cx="146934" cy="146934"/>
                </a:xfrm>
                <a:prstGeom prst="ellipse">
                  <a:avLst/>
                </a:prstGeom>
                <a:solidFill>
                  <a:srgbClr val="A90074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" name="Oval 5">
                  <a:extLst>
                    <a:ext uri="{FF2B5EF4-FFF2-40B4-BE49-F238E27FC236}">
                      <a16:creationId xmlns:a16="http://schemas.microsoft.com/office/drawing/2014/main" id="{80155DD0-AFF2-440B-9D6B-B9A7CA2FC4A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715148" y="2420073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Oval 5">
                  <a:extLst>
                    <a:ext uri="{FF2B5EF4-FFF2-40B4-BE49-F238E27FC236}">
                      <a16:creationId xmlns:a16="http://schemas.microsoft.com/office/drawing/2014/main" id="{F0D57E12-AA41-4528-9A62-BC70EA40BE3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59580" y="2677692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Oval 5">
                  <a:extLst>
                    <a:ext uri="{FF2B5EF4-FFF2-40B4-BE49-F238E27FC236}">
                      <a16:creationId xmlns:a16="http://schemas.microsoft.com/office/drawing/2014/main" id="{028D1CD3-5CC1-4F77-98BB-DEE581488C3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549387" y="2989422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Oval 5">
                  <a:extLst>
                    <a:ext uri="{FF2B5EF4-FFF2-40B4-BE49-F238E27FC236}">
                      <a16:creationId xmlns:a16="http://schemas.microsoft.com/office/drawing/2014/main" id="{5EAFE00B-CB7E-4C14-B62B-C5E41229B38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970207" y="3197268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Oval 5">
                  <a:extLst>
                    <a:ext uri="{FF2B5EF4-FFF2-40B4-BE49-F238E27FC236}">
                      <a16:creationId xmlns:a16="http://schemas.microsoft.com/office/drawing/2014/main" id="{6E918815-BC64-4D21-A61C-B8ED059B36E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880950" y="2944411"/>
                  <a:ext cx="146934" cy="146934"/>
                </a:xfrm>
                <a:prstGeom prst="ellipse">
                  <a:avLst/>
                </a:prstGeom>
                <a:solidFill>
                  <a:srgbClr val="A0A0A0"/>
                </a:solidFill>
                <a:ln w="698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rotWithShape="0">
                          <a:scrgbClr r="0" g="0" b="0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anchor="ctr">
                  <a:noAutofit/>
                </a:bodyPr>
                <a:lstStyle>
                  <a:defPPr>
                    <a:defRPr lang="nl-NL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17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0E43B2D-D0FA-4681-A638-205930B030B3}"/>
                  </a:ext>
                </a:extLst>
              </p:cNvPr>
              <p:cNvSpPr/>
              <p:nvPr/>
            </p:nvSpPr>
            <p:spPr>
              <a:xfrm>
                <a:off x="4800000" y="5376001"/>
                <a:ext cx="2592000" cy="384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500">
                    <a:solidFill>
                      <a:schemeClr val="bg1"/>
                    </a:solidFill>
                  </a:rPr>
                  <a:t>Build Route #1</a:t>
                </a: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2B622684-6ADD-4DB6-ABD1-7C54176904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2184" y="2445217"/>
                <a:ext cx="280197" cy="23699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B5217FE-9E61-4CFA-8BDB-AF8631EC1E6A}"/>
                  </a:ext>
                </a:extLst>
              </p:cNvPr>
              <p:cNvSpPr/>
              <p:nvPr/>
            </p:nvSpPr>
            <p:spPr>
              <a:xfrm>
                <a:off x="6972381" y="2325216"/>
                <a:ext cx="864000" cy="240000"/>
              </a:xfrm>
              <a:prstGeom prst="rect">
                <a:avLst/>
              </a:prstGeom>
              <a:solidFill>
                <a:schemeClr val="accent1"/>
              </a:solidFill>
              <a:ln w="9525"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>
                    <a:solidFill>
                      <a:schemeClr val="bg1"/>
                    </a:solidFill>
                  </a:rPr>
                  <a:t>Route #1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219543-49A2-43A5-9CD4-2618B53D6BF7}"/>
              </a:ext>
            </a:extLst>
          </p:cNvPr>
          <p:cNvGrpSpPr/>
          <p:nvPr/>
        </p:nvGrpSpPr>
        <p:grpSpPr>
          <a:xfrm>
            <a:off x="7776000" y="768000"/>
            <a:ext cx="3792000" cy="4992000"/>
            <a:chOff x="7776000" y="768000"/>
            <a:chExt cx="3792000" cy="4992000"/>
          </a:xfrm>
        </p:grpSpPr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EEC8ADF0-B6A0-43A3-B274-56F59865F1B0}"/>
                </a:ext>
              </a:extLst>
            </p:cNvPr>
            <p:cNvSpPr/>
            <p:nvPr/>
          </p:nvSpPr>
          <p:spPr>
            <a:xfrm rot="600000">
              <a:off x="9072000" y="768000"/>
              <a:ext cx="2496000" cy="672000"/>
            </a:xfrm>
            <a:prstGeom prst="wedgeRectCallou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cs typeface="Arial"/>
                </a:rPr>
                <a:t>Taking into account the business rules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F5F4E8A-C392-4C32-A0D2-8C30F99196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0000" y="2495997"/>
              <a:ext cx="1944307" cy="1944367"/>
              <a:chOff x="5730722" y="1851107"/>
              <a:chExt cx="1442897" cy="1442941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76CB943-D7F3-4836-8667-4963E62ED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59759" y="2443383"/>
                <a:ext cx="294538" cy="1262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4D02BB1-D91E-4818-A616-385563387B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97307" y="2287375"/>
                <a:ext cx="262453" cy="15600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610471D-710B-4A89-9F9D-21D8478ED3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04191" y="2287375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8A101AB-F871-467C-8D37-A522DC85CE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191" y="2701003"/>
                <a:ext cx="189807" cy="31173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832C031-771C-4685-8929-0C8C1CFA6F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3998" y="2569616"/>
                <a:ext cx="460299" cy="44311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538ADAC-2545-4B75-B4F0-98D834B15B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5561" y="2569616"/>
                <a:ext cx="128736" cy="3981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49C8F87-C7D3-4076-B3A4-31D2376C8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25561" y="2967719"/>
                <a:ext cx="89257" cy="25286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408230F-8F6A-427D-B40B-4ACC0A5A1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4817" y="2967721"/>
                <a:ext cx="299775" cy="25285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14EF08C-1EE8-4C4D-82E4-022C23C758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4593" y="2904793"/>
                <a:ext cx="385556" cy="629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334AF0C-F063-4A9E-9358-7467D0032D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9729" y="1924576"/>
                <a:ext cx="14568" cy="64504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0F62430-6F46-481C-B8E6-3F8BF5189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9729" y="1924576"/>
                <a:ext cx="274864" cy="18072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2C64010-BE14-4904-941B-7E415697C3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4297" y="2550096"/>
                <a:ext cx="396423" cy="1952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7AC0BD1-6B42-4438-94B7-AA560F87BB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4593" y="2105301"/>
                <a:ext cx="211243" cy="4501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1291A44-AB98-44FF-9D28-6781724E47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50720" y="2150315"/>
                <a:ext cx="75116" cy="39978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D25C634-D91D-4E7B-8E8D-06D9F1DCA3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297" y="2569616"/>
                <a:ext cx="645852" cy="33517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angle 3">
                <a:extLst>
                  <a:ext uri="{FF2B5EF4-FFF2-40B4-BE49-F238E27FC236}">
                    <a16:creationId xmlns:a16="http://schemas.microsoft.com/office/drawing/2014/main" id="{E6692759-5C0C-480C-ABAA-36F97E2078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74148" y="2489468"/>
                <a:ext cx="160297" cy="160296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Oval 4">
                <a:extLst>
                  <a:ext uri="{FF2B5EF4-FFF2-40B4-BE49-F238E27FC236}">
                    <a16:creationId xmlns:a16="http://schemas.microsoft.com/office/drawing/2014/main" id="{B25617CC-27CE-4120-93B6-6FD789223F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66260" y="1851107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59D22F6C-74DF-4866-9E74-98622B8FD3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26680" y="2831325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Oval 7">
                <a:extLst>
                  <a:ext uri="{FF2B5EF4-FFF2-40B4-BE49-F238E27FC236}">
                    <a16:creationId xmlns:a16="http://schemas.microsoft.com/office/drawing/2014/main" id="{93AE73A6-5FF4-4B69-B044-24ECA86751F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23837" y="221390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Oval 8">
                <a:extLst>
                  <a:ext uri="{FF2B5EF4-FFF2-40B4-BE49-F238E27FC236}">
                    <a16:creationId xmlns:a16="http://schemas.microsoft.com/office/drawing/2014/main" id="{3F46439D-2C96-4E44-BE9A-04447D9B3C4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41124" y="2894252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Oval 9">
                <a:extLst>
                  <a:ext uri="{FF2B5EF4-FFF2-40B4-BE49-F238E27FC236}">
                    <a16:creationId xmlns:a16="http://schemas.microsoft.com/office/drawing/2014/main" id="{41FE23D7-68B1-4937-8177-AF974FA50E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41124" y="2031832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Oval 10">
                <a:extLst>
                  <a:ext uri="{FF2B5EF4-FFF2-40B4-BE49-F238E27FC236}">
                    <a16:creationId xmlns:a16="http://schemas.microsoft.com/office/drawing/2014/main" id="{8219782E-B5BD-4CA1-9886-2BF52AE9DB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2367" y="2076845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Oval 11">
                <a:extLst>
                  <a:ext uri="{FF2B5EF4-FFF2-40B4-BE49-F238E27FC236}">
                    <a16:creationId xmlns:a16="http://schemas.microsoft.com/office/drawing/2014/main" id="{D6993025-B4D9-4452-A0C0-6D433F233F4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77251" y="2476626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Oval 5">
                <a:extLst>
                  <a:ext uri="{FF2B5EF4-FFF2-40B4-BE49-F238E27FC236}">
                    <a16:creationId xmlns:a16="http://schemas.microsoft.com/office/drawing/2014/main" id="{B965595A-C58F-4EA3-8C30-EB7B0BB4D0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86290" y="2369914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Oval 5">
                <a:extLst>
                  <a:ext uri="{FF2B5EF4-FFF2-40B4-BE49-F238E27FC236}">
                    <a16:creationId xmlns:a16="http://schemas.microsoft.com/office/drawing/2014/main" id="{48986909-7CBC-4CDD-99D5-CB7DB65EC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30722" y="2627534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Oval 5">
                <a:extLst>
                  <a:ext uri="{FF2B5EF4-FFF2-40B4-BE49-F238E27FC236}">
                    <a16:creationId xmlns:a16="http://schemas.microsoft.com/office/drawing/2014/main" id="{D98EEBED-0493-415C-BBBB-09B070E323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20529" y="2939264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Oval 5">
                <a:extLst>
                  <a:ext uri="{FF2B5EF4-FFF2-40B4-BE49-F238E27FC236}">
                    <a16:creationId xmlns:a16="http://schemas.microsoft.com/office/drawing/2014/main" id="{C7AE3E12-39BA-40AC-8997-4C9E9B32DB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41349" y="3147110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id="{92EA25C7-4423-4479-A750-38C931FB76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252092" y="2894251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6DD6BD9-0DD9-44F4-BC51-8F580A02186D}"/>
                </a:ext>
              </a:extLst>
            </p:cNvPr>
            <p:cNvSpPr/>
            <p:nvPr/>
          </p:nvSpPr>
          <p:spPr>
            <a:xfrm>
              <a:off x="8544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>
                  <a:solidFill>
                    <a:schemeClr val="bg1"/>
                  </a:solidFill>
                </a:rPr>
                <a:t>Build Route #2 and #3</a:t>
              </a:r>
            </a:p>
          </p:txBody>
        </p: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5BFE2EF6-DACB-4795-89E1-A2D906D6EB4B}"/>
                </a:ext>
              </a:extLst>
            </p:cNvPr>
            <p:cNvSpPr/>
            <p:nvPr/>
          </p:nvSpPr>
          <p:spPr>
            <a:xfrm>
              <a:off x="7776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7E92592-D01F-4AB3-B8E1-94A9D3388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9375" y="4042873"/>
              <a:ext cx="188744" cy="20512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8B0C34-DEC2-433A-B509-A26B7B278E8F}"/>
                </a:ext>
              </a:extLst>
            </p:cNvPr>
            <p:cNvSpPr/>
            <p:nvPr/>
          </p:nvSpPr>
          <p:spPr>
            <a:xfrm>
              <a:off x="7965375" y="4127993"/>
              <a:ext cx="864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Route #3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A9526D5-28EE-4427-9FB4-9DFC84A038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2255" y="4222863"/>
              <a:ext cx="235117" cy="21714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F49B7A5-1549-488B-A315-C54AC0847A64}"/>
                </a:ext>
              </a:extLst>
            </p:cNvPr>
            <p:cNvSpPr/>
            <p:nvPr/>
          </p:nvSpPr>
          <p:spPr>
            <a:xfrm>
              <a:off x="10467372" y="4320007"/>
              <a:ext cx="864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bg1"/>
                  </a:solidFill>
                </a:rPr>
                <a:t>Route #2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958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1BB1563-C265-43BB-98C8-B5B7DBC1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· Local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4F7D7-BF16-4AD3-9455-046F54F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18</a:t>
            </a:fld>
            <a:endParaRPr lang="en-GB" noProof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F8E71C-48A5-4D97-AC9A-0B59DA9C65AB}"/>
              </a:ext>
            </a:extLst>
          </p:cNvPr>
          <p:cNvGrpSpPr/>
          <p:nvPr/>
        </p:nvGrpSpPr>
        <p:grpSpPr>
          <a:xfrm>
            <a:off x="2064000" y="2495996"/>
            <a:ext cx="2592000" cy="3264004"/>
            <a:chOff x="2064000" y="2495996"/>
            <a:chExt cx="2592000" cy="326400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701397-C33F-4864-9083-68BEDE0C5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63" y="3992502"/>
              <a:ext cx="605236" cy="12269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561D808-D369-4850-B235-08C5B3293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63" y="3400630"/>
              <a:ext cx="821023" cy="609609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05873D-D99D-4B21-B280-081E3E5A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5197" y="2862188"/>
              <a:ext cx="642404" cy="1142585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182766-9116-401C-95C4-5FAC11A0E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7931" y="3017703"/>
              <a:ext cx="94663" cy="995269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E99314-BF34-4C92-9C88-3A1CD639F9A0}"/>
                </a:ext>
              </a:extLst>
            </p:cNvPr>
            <p:cNvSpPr>
              <a:spLocks/>
            </p:cNvSpPr>
            <p:nvPr/>
          </p:nvSpPr>
          <p:spPr>
            <a:xfrm>
              <a:off x="2064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>
                  <a:solidFill>
                    <a:schemeClr val="bg1"/>
                  </a:solidFill>
                </a:rPr>
                <a:t>Within Routes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71D0F8-57BE-4249-813E-82D02A0DF1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640000" y="2495996"/>
              <a:ext cx="1440792" cy="1943704"/>
              <a:chOff x="3448955" y="1943998"/>
              <a:chExt cx="916099" cy="141490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24B2EE7-7B88-48D3-B9EC-E0076420D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2088" y="2889965"/>
                <a:ext cx="237202" cy="39031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21CF280-C84C-4C0A-A27A-52F29EB22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1902" y="2525409"/>
                <a:ext cx="174746" cy="53664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C3B72E1-DA04-4BB3-B059-E3A43F988D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291" y="2310833"/>
                <a:ext cx="62816" cy="57913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0B587C2-B3DA-456E-A15A-EADF42048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1902" y="2016064"/>
                <a:ext cx="412464" cy="50934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89BDDFD-A18E-4093-B98B-37FE4F9BA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4366" y="2016064"/>
                <a:ext cx="377741" cy="29476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B14EEB-C937-4EA1-816D-E081B70FDE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6648" y="3062054"/>
                <a:ext cx="315440" cy="21822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4A89088C-5981-4C0A-8C10-30CF971BCB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33419" y="3201666"/>
                <a:ext cx="137339" cy="157235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4">
                <a:extLst>
                  <a:ext uri="{FF2B5EF4-FFF2-40B4-BE49-F238E27FC236}">
                    <a16:creationId xmlns:a16="http://schemas.microsoft.com/office/drawing/2014/main" id="{EDC06658-1F71-467C-A02B-5C3F83C48D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623701" y="2989989"/>
                <a:ext cx="125894" cy="144132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Oval 9">
                <a:extLst>
                  <a:ext uri="{FF2B5EF4-FFF2-40B4-BE49-F238E27FC236}">
                    <a16:creationId xmlns:a16="http://schemas.microsoft.com/office/drawing/2014/main" id="{0A724179-B08B-428D-8724-C7034C84D0F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8955" y="2453343"/>
                <a:ext cx="125894" cy="144132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Oval 10">
                <a:extLst>
                  <a:ext uri="{FF2B5EF4-FFF2-40B4-BE49-F238E27FC236}">
                    <a16:creationId xmlns:a16="http://schemas.microsoft.com/office/drawing/2014/main" id="{04D377BC-E447-4C44-8AB0-4879F87D75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39160" y="2238767"/>
                <a:ext cx="125894" cy="144132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Oval 11">
                <a:extLst>
                  <a:ext uri="{FF2B5EF4-FFF2-40B4-BE49-F238E27FC236}">
                    <a16:creationId xmlns:a16="http://schemas.microsoft.com/office/drawing/2014/main" id="{4E2DDB48-EB3C-4B3B-A23E-DC17E6EF282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344" y="2817899"/>
                <a:ext cx="125894" cy="144132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Oval 10">
                <a:extLst>
                  <a:ext uri="{FF2B5EF4-FFF2-40B4-BE49-F238E27FC236}">
                    <a16:creationId xmlns:a16="http://schemas.microsoft.com/office/drawing/2014/main" id="{B9D8EF9F-D475-4A4B-865D-C3E799E1E18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61419" y="1943998"/>
                <a:ext cx="125894" cy="144132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D595AE-F349-4099-B893-60B091357A58}"/>
              </a:ext>
            </a:extLst>
          </p:cNvPr>
          <p:cNvGrpSpPr/>
          <p:nvPr/>
        </p:nvGrpSpPr>
        <p:grpSpPr>
          <a:xfrm>
            <a:off x="7536000" y="864000"/>
            <a:ext cx="4080000" cy="4896000"/>
            <a:chOff x="7536000" y="864000"/>
            <a:chExt cx="4080000" cy="4896000"/>
          </a:xfrm>
        </p:grpSpPr>
        <p:sp>
          <p:nvSpPr>
            <p:cNvPr id="10" name="Speech Bubble: Rectangle 9">
              <a:extLst>
                <a:ext uri="{FF2B5EF4-FFF2-40B4-BE49-F238E27FC236}">
                  <a16:creationId xmlns:a16="http://schemas.microsoft.com/office/drawing/2014/main" id="{258560B0-734A-4E1F-96B7-099638747E48}"/>
                </a:ext>
              </a:extLst>
            </p:cNvPr>
            <p:cNvSpPr/>
            <p:nvPr/>
          </p:nvSpPr>
          <p:spPr>
            <a:xfrm rot="600000">
              <a:off x="8160000" y="864000"/>
              <a:ext cx="3456000" cy="672000"/>
            </a:xfrm>
            <a:prstGeom prst="wedgeRectCallou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>
                  <a:solidFill>
                    <a:schemeClr val="bg1"/>
                  </a:solidFill>
                </a:rPr>
                <a:t>Multiple improvements methods</a:t>
              </a:r>
            </a:p>
            <a:p>
              <a:r>
                <a:rPr lang="en-US" sz="1600">
                  <a:solidFill>
                    <a:schemeClr val="bg1"/>
                  </a:solidFill>
                </a:rPr>
                <a:t>Repeated multiple times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88D858-CEB1-48D1-9C0B-F940C862C08B}"/>
                </a:ext>
              </a:extLst>
            </p:cNvPr>
            <p:cNvSpPr>
              <a:spLocks/>
            </p:cNvSpPr>
            <p:nvPr/>
          </p:nvSpPr>
          <p:spPr>
            <a:xfrm>
              <a:off x="7536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>
                  <a:solidFill>
                    <a:schemeClr val="bg1"/>
                  </a:solidFill>
                </a:rPr>
                <a:t>Between Routes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5B45B9-0A4C-4261-8446-CC1787A7FAB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871997" y="2495999"/>
              <a:ext cx="1944323" cy="1943703"/>
              <a:chOff x="5237612" y="2000874"/>
              <a:chExt cx="1327428" cy="1431963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BCF1EB5-E64E-487B-9CC0-E00E09703F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368" y="3001780"/>
                <a:ext cx="295338" cy="35149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95B1731-382C-4010-9D4B-03DF66CD9E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64982" y="2244111"/>
                <a:ext cx="251633" cy="4203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EDE197C-B199-4869-A649-EAEADFE84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5706" y="2644682"/>
                <a:ext cx="331745" cy="35709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5FC5598-D9BA-4143-87EE-2A0BEBFF45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16616" y="2244111"/>
                <a:ext cx="280834" cy="40057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BBB77CC-E132-45D6-B4D4-1EDEC1E60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1044" y="2073809"/>
                <a:ext cx="49323" cy="127946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44D773-B3AC-437F-8262-DE107B51F0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368" y="2664444"/>
                <a:ext cx="94615" cy="6888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B1AC472-3C10-420F-A6CD-8A4D2C97DB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15473" y="2073809"/>
                <a:ext cx="505571" cy="31793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3D44BC9-38DF-4A70-84CE-327E77F437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5201" y="2391740"/>
                <a:ext cx="10272" cy="49190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DD5DE97-A814-4B59-91C9-719FDABA67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05201" y="2883646"/>
                <a:ext cx="262454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5843AF9-ED60-454D-B06D-86A697BD87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7655" y="3039655"/>
                <a:ext cx="302713" cy="31361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3">
                <a:extLst>
                  <a:ext uri="{FF2B5EF4-FFF2-40B4-BE49-F238E27FC236}">
                    <a16:creationId xmlns:a16="http://schemas.microsoft.com/office/drawing/2014/main" id="{D24F525F-D1F2-4FAF-AE54-D1A333D5D5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96634" y="3273706"/>
                <a:ext cx="147467" cy="159131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FE259535-552A-433E-AAA9-DFD737BE48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98116" y="2928846"/>
                <a:ext cx="135178" cy="14587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482FA57C-9E14-4F33-922A-B6E9789E4D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37612" y="2810712"/>
                <a:ext cx="135178" cy="14587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Oval 8">
                <a:extLst>
                  <a:ext uri="{FF2B5EF4-FFF2-40B4-BE49-F238E27FC236}">
                    <a16:creationId xmlns:a16="http://schemas.microsoft.com/office/drawing/2014/main" id="{C8291C94-EC13-4857-B865-AAF347775F6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49027" y="2171176"/>
                <a:ext cx="135179" cy="14587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Oval 5">
                <a:extLst>
                  <a:ext uri="{FF2B5EF4-FFF2-40B4-BE49-F238E27FC236}">
                    <a16:creationId xmlns:a16="http://schemas.microsoft.com/office/drawing/2014/main" id="{1A79E6F9-0703-490C-A915-747A6A6CF1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00065" y="2966721"/>
                <a:ext cx="135179" cy="14587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Oval 5">
                <a:extLst>
                  <a:ext uri="{FF2B5EF4-FFF2-40B4-BE49-F238E27FC236}">
                    <a16:creationId xmlns:a16="http://schemas.microsoft.com/office/drawing/2014/main" id="{78D40284-A869-4A43-99D4-BF94677B4A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47884" y="2318804"/>
                <a:ext cx="135179" cy="14587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Oval 5">
                <a:extLst>
                  <a:ext uri="{FF2B5EF4-FFF2-40B4-BE49-F238E27FC236}">
                    <a16:creationId xmlns:a16="http://schemas.microsoft.com/office/drawing/2014/main" id="{5E29A6A5-AEEC-4D46-9762-3D2F6DE0EB5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429861" y="2571747"/>
                <a:ext cx="135179" cy="14587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Oval 5">
                <a:extLst>
                  <a:ext uri="{FF2B5EF4-FFF2-40B4-BE49-F238E27FC236}">
                    <a16:creationId xmlns:a16="http://schemas.microsoft.com/office/drawing/2014/main" id="{6B318431-AE0D-48D6-97BC-AB8EC0F058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97393" y="2591509"/>
                <a:ext cx="135179" cy="14587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Oval 5">
                <a:extLst>
                  <a:ext uri="{FF2B5EF4-FFF2-40B4-BE49-F238E27FC236}">
                    <a16:creationId xmlns:a16="http://schemas.microsoft.com/office/drawing/2014/main" id="{7266A8FB-6CBF-4EB2-B24E-0D4403C42F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53455" y="2000874"/>
                <a:ext cx="135179" cy="14587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FAAC7D6-C548-4297-9731-E786E179F374}"/>
                </a:ext>
              </a:extLst>
            </p:cNvPr>
            <p:cNvCxnSpPr>
              <a:cxnSpLocks/>
            </p:cNvCxnSpPr>
            <p:nvPr/>
          </p:nvCxnSpPr>
          <p:spPr>
            <a:xfrm>
              <a:off x="8089693" y="3038008"/>
              <a:ext cx="1462308" cy="299113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F8F40F7-91B4-41E8-B0DC-E912649F6BA7}"/>
                </a:ext>
              </a:extLst>
            </p:cNvPr>
            <p:cNvCxnSpPr>
              <a:cxnSpLocks/>
            </p:cNvCxnSpPr>
            <p:nvPr/>
          </p:nvCxnSpPr>
          <p:spPr>
            <a:xfrm>
              <a:off x="8170806" y="3046029"/>
              <a:ext cx="933221" cy="721500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987784C-80C9-4D91-B82B-37F6DE5612E8}"/>
                </a:ext>
              </a:extLst>
            </p:cNvPr>
            <p:cNvCxnSpPr>
              <a:cxnSpLocks/>
            </p:cNvCxnSpPr>
            <p:nvPr/>
          </p:nvCxnSpPr>
          <p:spPr>
            <a:xfrm>
              <a:off x="8174887" y="3055804"/>
              <a:ext cx="634333" cy="282005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77C737E-20B2-419C-8A47-76CEF825C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0806" y="2862841"/>
              <a:ext cx="974199" cy="192964"/>
            </a:xfrm>
            <a:prstGeom prst="straightConnector1">
              <a:avLst/>
            </a:prstGeom>
            <a:ln w="12700">
              <a:solidFill>
                <a:srgbClr val="A0A0A0">
                  <a:alpha val="99000"/>
                </a:srgb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709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08F911-01EA-4A79-A2A0-7817F564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· Local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703F-544E-4AF9-A436-55B1644F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19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2F9C1A-1A0C-427D-9EFC-610BF9FDB841}"/>
              </a:ext>
            </a:extLst>
          </p:cNvPr>
          <p:cNvGrpSpPr/>
          <p:nvPr/>
        </p:nvGrpSpPr>
        <p:grpSpPr>
          <a:xfrm>
            <a:off x="7776000" y="2495999"/>
            <a:ext cx="3360000" cy="3264001"/>
            <a:chOff x="7776000" y="2495999"/>
            <a:chExt cx="3360000" cy="32640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F39C111-067D-4EB0-B4D7-D74AF21779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0000" y="2495999"/>
              <a:ext cx="1944307" cy="1944366"/>
              <a:chOff x="6948000" y="1836000"/>
              <a:chExt cx="1442897" cy="144294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81C37D0-6AF9-473C-9829-F1706E068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77037" y="2428275"/>
                <a:ext cx="294538" cy="1262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CAC8F15-9C0D-4FE0-8EE8-49D7AF0C0D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14585" y="2272267"/>
                <a:ext cx="262453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1240629-A083-4DA3-8D11-6F454FBA20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1469" y="2272267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76737C7-0CFD-4079-9322-650035B76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1469" y="2685894"/>
                <a:ext cx="189807" cy="31173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C8D81A8-E32F-4B02-8667-161FF94375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1276" y="2554508"/>
                <a:ext cx="460299" cy="44311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9452FFA-F725-4CD3-8AA4-32C877C2F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42839" y="2554509"/>
                <a:ext cx="128736" cy="3981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CD46582-31E9-42D4-B8C1-8AD6AFC84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42839" y="2952613"/>
                <a:ext cx="89257" cy="25285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4054F5C-E0BE-43A7-9C50-5606087F36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2095" y="2952614"/>
                <a:ext cx="299775" cy="2528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F8169A4-07E7-40EB-B587-387FC20DD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1871" y="2889687"/>
                <a:ext cx="385556" cy="629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413436A-96DE-438A-B75C-939A5BCDA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7007" y="1909469"/>
                <a:ext cx="14568" cy="64504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8F8AD01-06E1-4736-BF29-F5F6F7733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7007" y="1909469"/>
                <a:ext cx="274864" cy="18072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6C62F56-E32B-40F4-B9B0-A9DC9244A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1575" y="2534986"/>
                <a:ext cx="396423" cy="1952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40A91D1-728E-414E-8441-56F3D7186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1871" y="2090194"/>
                <a:ext cx="211243" cy="4501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C0C43F0-22FA-4250-B4AD-73C299C9B9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7998" y="2135207"/>
                <a:ext cx="75116" cy="39977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675FEF9-8D9A-4DBD-B2DC-C2D08CCA0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71575" y="2554508"/>
                <a:ext cx="645852" cy="33517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">
                <a:extLst>
                  <a:ext uri="{FF2B5EF4-FFF2-40B4-BE49-F238E27FC236}">
                    <a16:creationId xmlns:a16="http://schemas.microsoft.com/office/drawing/2014/main" id="{4A808DB0-C443-4E3B-A36C-D042783EE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91426" y="2474360"/>
                <a:ext cx="160297" cy="160297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Oval 4">
                <a:extLst>
                  <a:ext uri="{FF2B5EF4-FFF2-40B4-BE49-F238E27FC236}">
                    <a16:creationId xmlns:a16="http://schemas.microsoft.com/office/drawing/2014/main" id="{55062C22-80F9-46B1-A004-143D6C87E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83538" y="1836000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Oval 6">
                <a:extLst>
                  <a:ext uri="{FF2B5EF4-FFF2-40B4-BE49-F238E27FC236}">
                    <a16:creationId xmlns:a16="http://schemas.microsoft.com/office/drawing/2014/main" id="{1B44303C-D42D-41F9-9BF2-910EE4D6A4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43958" y="2816218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Oval 7">
                <a:extLst>
                  <a:ext uri="{FF2B5EF4-FFF2-40B4-BE49-F238E27FC236}">
                    <a16:creationId xmlns:a16="http://schemas.microsoft.com/office/drawing/2014/main" id="{A9E8F3A7-7D87-475F-A537-0193D3CC61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41115" y="2198798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8">
                <a:extLst>
                  <a:ext uri="{FF2B5EF4-FFF2-40B4-BE49-F238E27FC236}">
                    <a16:creationId xmlns:a16="http://schemas.microsoft.com/office/drawing/2014/main" id="{9FB5891C-045A-49DC-8681-BDA4C52C9A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58402" y="2879145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9">
                <a:extLst>
                  <a:ext uri="{FF2B5EF4-FFF2-40B4-BE49-F238E27FC236}">
                    <a16:creationId xmlns:a16="http://schemas.microsoft.com/office/drawing/2014/main" id="{ED4846C0-4CCC-4F28-9EB5-ACF6482A10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58402" y="2016725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Oval 10">
                <a:extLst>
                  <a:ext uri="{FF2B5EF4-FFF2-40B4-BE49-F238E27FC236}">
                    <a16:creationId xmlns:a16="http://schemas.microsoft.com/office/drawing/2014/main" id="{4CDF4432-D6C4-4A94-A3A2-33CF3127A9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069645" y="2061738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Oval 11">
                <a:extLst>
                  <a:ext uri="{FF2B5EF4-FFF2-40B4-BE49-F238E27FC236}">
                    <a16:creationId xmlns:a16="http://schemas.microsoft.com/office/drawing/2014/main" id="{2AD50A98-1B0F-4199-95A7-6CF214B9D2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94529" y="2461518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Oval 5">
                <a:extLst>
                  <a:ext uri="{FF2B5EF4-FFF2-40B4-BE49-F238E27FC236}">
                    <a16:creationId xmlns:a16="http://schemas.microsoft.com/office/drawing/2014/main" id="{B8E41A34-576C-4DDC-AF2D-E4299B9E99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3568" y="2354807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Oval 5">
                <a:extLst>
                  <a:ext uri="{FF2B5EF4-FFF2-40B4-BE49-F238E27FC236}">
                    <a16:creationId xmlns:a16="http://schemas.microsoft.com/office/drawing/2014/main" id="{5636CC66-42DD-4E66-A27A-1B4F0009EC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48000" y="261242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Oval 5">
                <a:extLst>
                  <a:ext uri="{FF2B5EF4-FFF2-40B4-BE49-F238E27FC236}">
                    <a16:creationId xmlns:a16="http://schemas.microsoft.com/office/drawing/2014/main" id="{A76F9938-B780-4ED3-8223-4E42539441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37807" y="292415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Oval 5">
                <a:extLst>
                  <a:ext uri="{FF2B5EF4-FFF2-40B4-BE49-F238E27FC236}">
                    <a16:creationId xmlns:a16="http://schemas.microsoft.com/office/drawing/2014/main" id="{166F2AB0-E4CF-4890-94E8-389B1493D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58627" y="3132002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Oval 5">
                <a:extLst>
                  <a:ext uri="{FF2B5EF4-FFF2-40B4-BE49-F238E27FC236}">
                    <a16:creationId xmlns:a16="http://schemas.microsoft.com/office/drawing/2014/main" id="{26B483FD-DCBF-4429-80ED-3224FB3141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69370" y="2879144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497C63-A87D-469A-8846-C66B1C0EF02E}"/>
                </a:ext>
              </a:extLst>
            </p:cNvPr>
            <p:cNvSpPr>
              <a:spLocks/>
            </p:cNvSpPr>
            <p:nvPr/>
          </p:nvSpPr>
          <p:spPr>
            <a:xfrm>
              <a:off x="8544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Swap Stops</a:t>
              </a:r>
            </a:p>
          </p:txBody>
        </p:sp>
        <p:sp>
          <p:nvSpPr>
            <p:cNvPr id="104" name="Arrow: Right 103">
              <a:extLst>
                <a:ext uri="{FF2B5EF4-FFF2-40B4-BE49-F238E27FC236}">
                  <a16:creationId xmlns:a16="http://schemas.microsoft.com/office/drawing/2014/main" id="{C98605D5-EC27-44C4-8FD3-288B4824883C}"/>
                </a:ext>
              </a:extLst>
            </p:cNvPr>
            <p:cNvSpPr/>
            <p:nvPr/>
          </p:nvSpPr>
          <p:spPr>
            <a:xfrm>
              <a:off x="7776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2E6090-DC29-4650-AB2B-8B766630E30C}"/>
              </a:ext>
            </a:extLst>
          </p:cNvPr>
          <p:cNvGrpSpPr/>
          <p:nvPr/>
        </p:nvGrpSpPr>
        <p:grpSpPr>
          <a:xfrm>
            <a:off x="1056000" y="2353141"/>
            <a:ext cx="2959819" cy="3406859"/>
            <a:chOff x="1056000" y="2353141"/>
            <a:chExt cx="2959819" cy="34068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C436BD-8FAF-4C24-9A67-AA0DB6294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92000" y="2495999"/>
              <a:ext cx="1944307" cy="1944366"/>
              <a:chOff x="1148097" y="1662759"/>
              <a:chExt cx="1442897" cy="144294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34410A4-049C-48BD-8BBC-AD5BF541F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71672" y="2381267"/>
                <a:ext cx="645853" cy="33517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4693D9-FB91-4F95-98B3-656D1C253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969" y="1916953"/>
                <a:ext cx="136127" cy="44479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FB3BC3D-7D7C-467A-9C24-FAA561B24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969" y="1916953"/>
                <a:ext cx="211243" cy="4501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28AA2C-5629-4CE6-82F8-FA4641ACB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1672" y="2361745"/>
                <a:ext cx="396424" cy="1952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D57E7B4-3E8E-4199-955E-DF46E3AAE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104" y="1736228"/>
                <a:ext cx="486107" cy="22573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E87BC63-7A64-41BC-8595-26DE4C701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104" y="1736228"/>
                <a:ext cx="14567" cy="64504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5E973F3-60E6-4929-97F0-016D1BD52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1970" y="2716446"/>
                <a:ext cx="385556" cy="629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94D5A2B-1EBC-4015-9BC2-278895DC1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2193" y="2779373"/>
                <a:ext cx="299775" cy="2528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6630B8-7810-4557-9FAE-75C0064B4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11373" y="2824382"/>
                <a:ext cx="420820" cy="20784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7EB4679-58E3-4A8C-A983-8EBEAFEA8F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2937" y="2381268"/>
                <a:ext cx="128735" cy="3981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D715361-D08F-4028-897C-66541F11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1373" y="2381267"/>
                <a:ext cx="460298" cy="44311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6BD7FA8-0EBD-48A3-ABB5-B9C98D543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566" y="2512653"/>
                <a:ext cx="521370" cy="26671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468D5C0-5970-475B-9AA3-6C33A36F15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21566" y="2099026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10752FD-0685-48A8-8DF9-99ABDCC5F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14682" y="2099026"/>
                <a:ext cx="262453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8270AED-29AB-4CEE-8954-1BB0453FA9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135" y="2255034"/>
                <a:ext cx="294537" cy="1262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A2C2E146-E730-4F6B-A77F-0B1502CFC52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91523" y="2301119"/>
                <a:ext cx="160297" cy="160297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Oval 4">
                <a:extLst>
                  <a:ext uri="{FF2B5EF4-FFF2-40B4-BE49-F238E27FC236}">
                    <a16:creationId xmlns:a16="http://schemas.microsoft.com/office/drawing/2014/main" id="{A7304993-4FF1-4249-A256-E68A84F956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83635" y="1662759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1AD1C547-D2D6-4B1E-811D-09A5AA85E0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44055" y="2642977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Oval 7">
                <a:extLst>
                  <a:ext uri="{FF2B5EF4-FFF2-40B4-BE49-F238E27FC236}">
                    <a16:creationId xmlns:a16="http://schemas.microsoft.com/office/drawing/2014/main" id="{09BB4339-6F60-49ED-AD9A-58A86FC7BE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1212" y="2025557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Oval 8">
                <a:extLst>
                  <a:ext uri="{FF2B5EF4-FFF2-40B4-BE49-F238E27FC236}">
                    <a16:creationId xmlns:a16="http://schemas.microsoft.com/office/drawing/2014/main" id="{1E8049DD-B5D8-4444-9E0A-2B75B9CB70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58499" y="2705904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Oval 9">
                <a:extLst>
                  <a:ext uri="{FF2B5EF4-FFF2-40B4-BE49-F238E27FC236}">
                    <a16:creationId xmlns:a16="http://schemas.microsoft.com/office/drawing/2014/main" id="{51386350-4B6C-4D0C-83CA-67C74A03E5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58499" y="1843484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10">
                <a:extLst>
                  <a:ext uri="{FF2B5EF4-FFF2-40B4-BE49-F238E27FC236}">
                    <a16:creationId xmlns:a16="http://schemas.microsoft.com/office/drawing/2014/main" id="{49B7B25F-05F4-421B-BADC-4FAF2FC74D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69742" y="1888497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Oval 11">
                <a:extLst>
                  <a:ext uri="{FF2B5EF4-FFF2-40B4-BE49-F238E27FC236}">
                    <a16:creationId xmlns:a16="http://schemas.microsoft.com/office/drawing/2014/main" id="{9E74002C-7EBF-4C6B-A432-D062BC4C2D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94626" y="2288277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BF6D719-60B9-4E97-93B6-7FB42AC4CCE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03665" y="218156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Oval 5">
                <a:extLst>
                  <a:ext uri="{FF2B5EF4-FFF2-40B4-BE49-F238E27FC236}">
                    <a16:creationId xmlns:a16="http://schemas.microsoft.com/office/drawing/2014/main" id="{0E203D00-CC08-461D-9A5C-3162A1377C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148097" y="2439185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Oval 5">
                <a:extLst>
                  <a:ext uri="{FF2B5EF4-FFF2-40B4-BE49-F238E27FC236}">
                    <a16:creationId xmlns:a16="http://schemas.microsoft.com/office/drawing/2014/main" id="{22A0F914-6CDC-46C6-BF6C-EBC8D89D5F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7904" y="2750915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F687044A-613B-4FED-8F51-B1713DD87E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58724" y="2958761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Oval 5">
                <a:extLst>
                  <a:ext uri="{FF2B5EF4-FFF2-40B4-BE49-F238E27FC236}">
                    <a16:creationId xmlns:a16="http://schemas.microsoft.com/office/drawing/2014/main" id="{15C39400-7047-4FDE-BAC9-1DA36A3FF6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69467" y="2705903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B418BD-6D0A-4974-9529-001418605EAA}"/>
                </a:ext>
              </a:extLst>
            </p:cNvPr>
            <p:cNvSpPr>
              <a:spLocks/>
            </p:cNvSpPr>
            <p:nvPr/>
          </p:nvSpPr>
          <p:spPr>
            <a:xfrm>
              <a:off x="1056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Start Situation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5962FF6-29B0-422B-A5E4-488E8DCF9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2191" y="2473141"/>
              <a:ext cx="323628" cy="20390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94B90CC-85B0-4939-BFDA-F4EB2E191D1A}"/>
                </a:ext>
              </a:extLst>
            </p:cNvPr>
            <p:cNvSpPr/>
            <p:nvPr/>
          </p:nvSpPr>
          <p:spPr>
            <a:xfrm>
              <a:off x="3295819" y="2353141"/>
              <a:ext cx="720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Move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B21BAF5-4DA7-49C0-8F1F-066B57E376C3}"/>
              </a:ext>
            </a:extLst>
          </p:cNvPr>
          <p:cNvGrpSpPr/>
          <p:nvPr/>
        </p:nvGrpSpPr>
        <p:grpSpPr>
          <a:xfrm>
            <a:off x="4032000" y="2495999"/>
            <a:ext cx="3360000" cy="3264001"/>
            <a:chOff x="4032000" y="2495999"/>
            <a:chExt cx="3360000" cy="32640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291A8CA-C460-4178-ABB9-0CB200F387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36000" y="2495999"/>
              <a:ext cx="1944360" cy="1944420"/>
              <a:chOff x="3650548" y="1734759"/>
              <a:chExt cx="1442892" cy="1442936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775956C-7B5A-4023-B064-BFF7D367A6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79582" y="2327033"/>
                <a:ext cx="294537" cy="12623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70B8563-A489-4FB0-9330-0D6D2D9A0A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17130" y="2171024"/>
                <a:ext cx="262452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85A90D7-2265-4EEC-82E5-52535C6DE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24015" y="2171024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91DF71-9CDD-43B9-87EB-77F052967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015" y="2584652"/>
                <a:ext cx="521370" cy="26671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7214409-6274-49D7-9171-ECDBDD0C18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822" y="2453264"/>
                <a:ext cx="460298" cy="44311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967576-BCC1-46AA-967B-CAE28784B1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5385" y="2453264"/>
                <a:ext cx="128735" cy="39810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B2A6438-ADB4-470A-B6BF-B725F2BAE9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13821" y="2896382"/>
                <a:ext cx="420820" cy="20784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6709DF-2B80-498E-8D02-50127F27A0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4642" y="2851371"/>
                <a:ext cx="299774" cy="2528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BDC6FB2-0992-4F6C-AC45-30F43647B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4417" y="2788444"/>
                <a:ext cx="385556" cy="629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349C96E-26CD-4C01-9A9A-B6BAE6A0E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9553" y="1808226"/>
                <a:ext cx="14567" cy="64503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0178CB9-E430-4EC6-AAE1-04C245E69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9553" y="1808226"/>
                <a:ext cx="274864" cy="18072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FB22170-A9C4-453A-9FC3-DD519A583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74120" y="2433744"/>
                <a:ext cx="396424" cy="1952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5D5C55A-0A90-461E-B1EE-7461F70ED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4417" y="1988951"/>
                <a:ext cx="211244" cy="4501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725687D-CC15-4EF6-8FDA-B3E28B6902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0544" y="2033964"/>
                <a:ext cx="75117" cy="39978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1F3D6BC-E41A-4115-B363-0B1ECB69EA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4120" y="2453264"/>
                <a:ext cx="645853" cy="33518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3">
                <a:extLst>
                  <a:ext uri="{FF2B5EF4-FFF2-40B4-BE49-F238E27FC236}">
                    <a16:creationId xmlns:a16="http://schemas.microsoft.com/office/drawing/2014/main" id="{04E39B51-9357-494B-973F-8914586611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93974" y="2373118"/>
                <a:ext cx="160292" cy="160292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72695442-B6DD-4FC3-BD93-93D63713B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86086" y="1734759"/>
                <a:ext cx="146934" cy="146934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4DFDFC95-695F-4E5A-96F2-D2D1879211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46506" y="2714977"/>
                <a:ext cx="146934" cy="146934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Oval 7">
                <a:extLst>
                  <a:ext uri="{FF2B5EF4-FFF2-40B4-BE49-F238E27FC236}">
                    <a16:creationId xmlns:a16="http://schemas.microsoft.com/office/drawing/2014/main" id="{475137BA-8941-436A-9A01-DECDC5AFF8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43663" y="2097557"/>
                <a:ext cx="146934" cy="146934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Oval 8">
                <a:extLst>
                  <a:ext uri="{FF2B5EF4-FFF2-40B4-BE49-F238E27FC236}">
                    <a16:creationId xmlns:a16="http://schemas.microsoft.com/office/drawing/2014/main" id="{747711C8-D1FC-423C-9D7B-0474E2035C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950" y="2777904"/>
                <a:ext cx="146934" cy="146934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Oval 9">
                <a:extLst>
                  <a:ext uri="{FF2B5EF4-FFF2-40B4-BE49-F238E27FC236}">
                    <a16:creationId xmlns:a16="http://schemas.microsoft.com/office/drawing/2014/main" id="{08A018F6-0CB6-487A-8086-5F824B62F3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950" y="1915484"/>
                <a:ext cx="146934" cy="146934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Oval 10">
                <a:extLst>
                  <a:ext uri="{FF2B5EF4-FFF2-40B4-BE49-F238E27FC236}">
                    <a16:creationId xmlns:a16="http://schemas.microsoft.com/office/drawing/2014/main" id="{A5680972-CFA0-4879-8676-39020CBD86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72193" y="1960497"/>
                <a:ext cx="146934" cy="146934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B05839AA-EEF9-4CAB-B28F-26D2C6669C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97077" y="2360277"/>
                <a:ext cx="146934" cy="146934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F96E4CE9-2AFB-431F-A14E-BE0153F132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06116" y="2253566"/>
                <a:ext cx="146934" cy="146934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Oval 5">
                <a:extLst>
                  <a:ext uri="{FF2B5EF4-FFF2-40B4-BE49-F238E27FC236}">
                    <a16:creationId xmlns:a16="http://schemas.microsoft.com/office/drawing/2014/main" id="{7CA0ADB5-B76C-4CF9-8D9E-D93552F6BE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650548" y="2511185"/>
                <a:ext cx="146934" cy="146934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Oval 5">
                <a:extLst>
                  <a:ext uri="{FF2B5EF4-FFF2-40B4-BE49-F238E27FC236}">
                    <a16:creationId xmlns:a16="http://schemas.microsoft.com/office/drawing/2014/main" id="{B4376CEA-120E-46DD-9C84-F3B4A505D7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40355" y="2822915"/>
                <a:ext cx="146934" cy="146934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Oval 5">
                <a:extLst>
                  <a:ext uri="{FF2B5EF4-FFF2-40B4-BE49-F238E27FC236}">
                    <a16:creationId xmlns:a16="http://schemas.microsoft.com/office/drawing/2014/main" id="{CBF47FFC-A151-41D8-A6A7-1DA4CA8BA4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61175" y="3030761"/>
                <a:ext cx="146934" cy="146934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Oval 5">
                <a:extLst>
                  <a:ext uri="{FF2B5EF4-FFF2-40B4-BE49-F238E27FC236}">
                    <a16:creationId xmlns:a16="http://schemas.microsoft.com/office/drawing/2014/main" id="{C6330433-86F8-48C1-9AD2-CEED97B920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1918" y="2777904"/>
                <a:ext cx="146934" cy="146934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68475-B16A-4321-9FE3-886181C28CD1}"/>
                </a:ext>
              </a:extLst>
            </p:cNvPr>
            <p:cNvSpPr>
              <a:spLocks/>
            </p:cNvSpPr>
            <p:nvPr/>
          </p:nvSpPr>
          <p:spPr>
            <a:xfrm>
              <a:off x="4800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Move Stop</a:t>
              </a:r>
            </a:p>
          </p:txBody>
        </p:sp>
        <p:sp>
          <p:nvSpPr>
            <p:cNvPr id="103" name="Arrow: Right 102">
              <a:extLst>
                <a:ext uri="{FF2B5EF4-FFF2-40B4-BE49-F238E27FC236}">
                  <a16:creationId xmlns:a16="http://schemas.microsoft.com/office/drawing/2014/main" id="{210D641C-F398-4478-9EF7-5D34CFFB2DD8}"/>
                </a:ext>
              </a:extLst>
            </p:cNvPr>
            <p:cNvSpPr/>
            <p:nvPr/>
          </p:nvSpPr>
          <p:spPr>
            <a:xfrm>
              <a:off x="4032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F0B9373-4F41-45FC-880A-8DAF4714D1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311" y="4249193"/>
              <a:ext cx="422709" cy="31235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E91193C-AFF7-4ED1-A553-920FDF1D4B7E}"/>
                </a:ext>
              </a:extLst>
            </p:cNvPr>
            <p:cNvSpPr/>
            <p:nvPr/>
          </p:nvSpPr>
          <p:spPr>
            <a:xfrm>
              <a:off x="4466311" y="4441545"/>
              <a:ext cx="720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Swap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1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92D780D8-CBA0-40C7-AC8E-613D34D7979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025A489-CC79-4408-B445-7E7D16C3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74D718-C46E-4728-9CA2-8CD47BAC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Outline</a:t>
            </a:r>
          </a:p>
        </p:txBody>
      </p:sp>
      <p:pic>
        <p:nvPicPr>
          <p:cNvPr id="42" name="Picture Placeholder 4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5945148C-5652-4911-8ABC-76F39B0B5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" r="762"/>
          <a:stretch>
            <a:fillRect/>
          </a:stretch>
        </p:blipFill>
        <p:spPr/>
      </p:pic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7E40031B-0A51-451A-B9A8-A40FC8F756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50024" y="1650648"/>
            <a:ext cx="4745976" cy="3468004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6" name="Tijdelijke aanduiding voor verticale tekst 15">
            <a:extLst>
              <a:ext uri="{FF2B5EF4-FFF2-40B4-BE49-F238E27FC236}">
                <a16:creationId xmlns:a16="http://schemas.microsoft.com/office/drawing/2014/main" id="{F427EF9F-DC1C-41C9-A804-4CBA2922C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16334" y="2011924"/>
            <a:ext cx="2831673" cy="405425"/>
          </a:xfrm>
        </p:spPr>
        <p:txBody>
          <a:bodyPr/>
          <a:lstStyle/>
          <a:p>
            <a:r>
              <a:rPr lang="en-GB" dirty="0"/>
              <a:t>What is Consultancy?</a:t>
            </a:r>
          </a:p>
        </p:txBody>
      </p:sp>
      <p:sp>
        <p:nvSpPr>
          <p:cNvPr id="19" name="Tijdelijke aanduiding voor verticale tekst 18">
            <a:extLst>
              <a:ext uri="{FF2B5EF4-FFF2-40B4-BE49-F238E27FC236}">
                <a16:creationId xmlns:a16="http://schemas.microsoft.com/office/drawing/2014/main" id="{036F64D4-1DF7-4E31-A48B-0E5543A88207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8416335" y="2646824"/>
            <a:ext cx="2831672" cy="386213"/>
          </a:xfrm>
        </p:spPr>
        <p:txBody>
          <a:bodyPr/>
          <a:lstStyle/>
          <a:p>
            <a:r>
              <a:rPr lang="en-GB" dirty="0"/>
              <a:t>Optimization engine</a:t>
            </a:r>
          </a:p>
        </p:txBody>
      </p:sp>
      <p:sp>
        <p:nvSpPr>
          <p:cNvPr id="22" name="Tijdelijke aanduiding voor verticale tekst 21">
            <a:extLst>
              <a:ext uri="{FF2B5EF4-FFF2-40B4-BE49-F238E27FC236}">
                <a16:creationId xmlns:a16="http://schemas.microsoft.com/office/drawing/2014/main" id="{B0617D02-4862-4E45-8827-46D58E00102F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/>
        <p:txBody>
          <a:bodyPr/>
          <a:lstStyle/>
          <a:p>
            <a:r>
              <a:rPr lang="nl-NL" dirty="0"/>
              <a:t>01</a:t>
            </a:r>
          </a:p>
        </p:txBody>
      </p:sp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F7343078-0B77-4327-9918-C66D620E1A2F}"/>
              </a:ext>
            </a:extLst>
          </p:cNvPr>
          <p:cNvSpPr>
            <a:spLocks noGrp="1"/>
          </p:cNvSpPr>
          <p:nvPr>
            <p:ph type="body" orient="vert" idx="23"/>
          </p:nvPr>
        </p:nvSpPr>
        <p:spPr/>
        <p:txBody>
          <a:bodyPr/>
          <a:lstStyle/>
          <a:p>
            <a:r>
              <a:rPr lang="nl-NL" dirty="0"/>
              <a:t>02</a:t>
            </a:r>
          </a:p>
        </p:txBody>
      </p:sp>
      <p:sp>
        <p:nvSpPr>
          <p:cNvPr id="28" name="Tijdelijke aanduiding voor verticale tekst 27">
            <a:extLst>
              <a:ext uri="{FF2B5EF4-FFF2-40B4-BE49-F238E27FC236}">
                <a16:creationId xmlns:a16="http://schemas.microsoft.com/office/drawing/2014/main" id="{E7AE3E51-DA4A-4A94-A176-675B05EF226A}"/>
              </a:ext>
            </a:extLst>
          </p:cNvPr>
          <p:cNvSpPr>
            <a:spLocks noGrp="1"/>
          </p:cNvSpPr>
          <p:nvPr>
            <p:ph type="body" orient="vert" idx="34"/>
          </p:nvPr>
        </p:nvSpPr>
        <p:spPr/>
        <p:txBody>
          <a:bodyPr/>
          <a:lstStyle/>
          <a:p>
            <a:r>
              <a:rPr lang="nl-NL" dirty="0"/>
              <a:t>   </a:t>
            </a:r>
          </a:p>
        </p:txBody>
      </p:sp>
      <p:sp>
        <p:nvSpPr>
          <p:cNvPr id="29" name="Tijdelijke aanduiding voor verticale tekst 28">
            <a:extLst>
              <a:ext uri="{FF2B5EF4-FFF2-40B4-BE49-F238E27FC236}">
                <a16:creationId xmlns:a16="http://schemas.microsoft.com/office/drawing/2014/main" id="{BF8FE6C2-7086-47CD-8819-58F1F8FEA5C5}"/>
              </a:ext>
            </a:extLst>
          </p:cNvPr>
          <p:cNvSpPr>
            <a:spLocks noGrp="1"/>
          </p:cNvSpPr>
          <p:nvPr>
            <p:ph type="body" orient="vert" idx="36"/>
          </p:nvPr>
        </p:nvSpPr>
        <p:spPr/>
        <p:txBody>
          <a:bodyPr/>
          <a:lstStyle/>
          <a:p>
            <a:r>
              <a:rPr lang="nl-NL" dirty="0"/>
              <a:t>  </a:t>
            </a:r>
          </a:p>
        </p:txBody>
      </p:sp>
      <p:sp>
        <p:nvSpPr>
          <p:cNvPr id="13" name="Tijdelijke aanduiding voor verticale tekst 18">
            <a:extLst>
              <a:ext uri="{FF2B5EF4-FFF2-40B4-BE49-F238E27FC236}">
                <a16:creationId xmlns:a16="http://schemas.microsoft.com/office/drawing/2014/main" id="{3CC7C55B-73B0-4BB7-A4B2-6369DB6B0FA7}"/>
              </a:ext>
            </a:extLst>
          </p:cNvPr>
          <p:cNvSpPr txBox="1">
            <a:spLocks/>
          </p:cNvSpPr>
          <p:nvPr/>
        </p:nvSpPr>
        <p:spPr>
          <a:xfrm>
            <a:off x="8416335" y="3378966"/>
            <a:ext cx="2831672" cy="38621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dirty="0"/>
              <a:t>Learning preferences</a:t>
            </a:r>
          </a:p>
        </p:txBody>
      </p:sp>
      <p:sp>
        <p:nvSpPr>
          <p:cNvPr id="14" name="Tijdelijke aanduiding voor verticale tekst 22">
            <a:extLst>
              <a:ext uri="{FF2B5EF4-FFF2-40B4-BE49-F238E27FC236}">
                <a16:creationId xmlns:a16="http://schemas.microsoft.com/office/drawing/2014/main" id="{0E1E45EE-969F-4DD4-B024-5D954432AE90}"/>
              </a:ext>
            </a:extLst>
          </p:cNvPr>
          <p:cNvSpPr txBox="1">
            <a:spLocks/>
          </p:cNvSpPr>
          <p:nvPr/>
        </p:nvSpPr>
        <p:spPr>
          <a:xfrm>
            <a:off x="7879052" y="3378966"/>
            <a:ext cx="432729" cy="43830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 dirty="0"/>
              <a:t>03</a:t>
            </a:r>
          </a:p>
        </p:txBody>
      </p:sp>
      <p:sp>
        <p:nvSpPr>
          <p:cNvPr id="15" name="Tijdelijke aanduiding voor verticale tekst 27">
            <a:extLst>
              <a:ext uri="{FF2B5EF4-FFF2-40B4-BE49-F238E27FC236}">
                <a16:creationId xmlns:a16="http://schemas.microsoft.com/office/drawing/2014/main" id="{44FE7E66-2672-47DE-90F3-8F844664C792}"/>
              </a:ext>
            </a:extLst>
          </p:cNvPr>
          <p:cNvSpPr txBox="1">
            <a:spLocks/>
          </p:cNvSpPr>
          <p:nvPr/>
        </p:nvSpPr>
        <p:spPr>
          <a:xfrm>
            <a:off x="8416335" y="3848231"/>
            <a:ext cx="2614778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/>
              <a:t>   </a:t>
            </a:r>
            <a:endParaRPr lang="nl-NL" dirty="0"/>
          </a:p>
        </p:txBody>
      </p:sp>
      <p:sp>
        <p:nvSpPr>
          <p:cNvPr id="2" name="Tijdelijke aanduiding voor verticale tekst 18">
            <a:extLst>
              <a:ext uri="{FF2B5EF4-FFF2-40B4-BE49-F238E27FC236}">
                <a16:creationId xmlns:a16="http://schemas.microsoft.com/office/drawing/2014/main" id="{F6FA1756-FD32-F2FA-75C3-69F51F596BAC}"/>
              </a:ext>
            </a:extLst>
          </p:cNvPr>
          <p:cNvSpPr txBox="1">
            <a:spLocks/>
          </p:cNvSpPr>
          <p:nvPr/>
        </p:nvSpPr>
        <p:spPr>
          <a:xfrm>
            <a:off x="8413238" y="4132911"/>
            <a:ext cx="2831672" cy="38621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dirty="0"/>
              <a:t>Different roles in data</a:t>
            </a:r>
          </a:p>
        </p:txBody>
      </p:sp>
      <p:sp>
        <p:nvSpPr>
          <p:cNvPr id="4" name="Tijdelijke aanduiding voor verticale tekst 22">
            <a:extLst>
              <a:ext uri="{FF2B5EF4-FFF2-40B4-BE49-F238E27FC236}">
                <a16:creationId xmlns:a16="http://schemas.microsoft.com/office/drawing/2014/main" id="{2DEDA70E-FC68-A4D2-2A74-213079659CCF}"/>
              </a:ext>
            </a:extLst>
          </p:cNvPr>
          <p:cNvSpPr txBox="1">
            <a:spLocks/>
          </p:cNvSpPr>
          <p:nvPr/>
        </p:nvSpPr>
        <p:spPr>
          <a:xfrm>
            <a:off x="7875955" y="4132911"/>
            <a:ext cx="432729" cy="43830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 dirty="0"/>
              <a:t>04</a:t>
            </a:r>
          </a:p>
        </p:txBody>
      </p:sp>
      <p:sp>
        <p:nvSpPr>
          <p:cNvPr id="5" name="Tijdelijke aanduiding voor verticale tekst 27">
            <a:extLst>
              <a:ext uri="{FF2B5EF4-FFF2-40B4-BE49-F238E27FC236}">
                <a16:creationId xmlns:a16="http://schemas.microsoft.com/office/drawing/2014/main" id="{611BC030-87CD-FF90-845D-A323EFDC2790}"/>
              </a:ext>
            </a:extLst>
          </p:cNvPr>
          <p:cNvSpPr txBox="1">
            <a:spLocks/>
          </p:cNvSpPr>
          <p:nvPr/>
        </p:nvSpPr>
        <p:spPr>
          <a:xfrm>
            <a:off x="8413238" y="4602176"/>
            <a:ext cx="2614778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/>
              <a:t> 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754554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· Global Improvements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7A6FBE-A9A5-4D74-A34B-2F3E5C7A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4BBA-50AD-4D56-A0F5-36B2BEF35B0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595583" y="2160000"/>
            <a:ext cx="6575021" cy="2764069"/>
          </a:xfrm>
          <a:custGeom>
            <a:avLst/>
            <a:gdLst>
              <a:gd name="connsiteX0" fmla="*/ 0 w 8244590"/>
              <a:gd name="connsiteY0" fmla="*/ 1171835 h 2764069"/>
              <a:gd name="connsiteX1" fmla="*/ 869429 w 8244590"/>
              <a:gd name="connsiteY1" fmla="*/ 1771441 h 2764069"/>
              <a:gd name="connsiteX2" fmla="*/ 2038662 w 8244590"/>
              <a:gd name="connsiteY2" fmla="*/ 587218 h 2764069"/>
              <a:gd name="connsiteX3" fmla="*/ 3312826 w 8244590"/>
              <a:gd name="connsiteY3" fmla="*/ 2760792 h 2764069"/>
              <a:gd name="connsiteX4" fmla="*/ 4377127 w 8244590"/>
              <a:gd name="connsiteY4" fmla="*/ 2602 h 2764069"/>
              <a:gd name="connsiteX5" fmla="*/ 5606321 w 8244590"/>
              <a:gd name="connsiteY5" fmla="*/ 2236136 h 2764069"/>
              <a:gd name="connsiteX6" fmla="*/ 6745573 w 8244590"/>
              <a:gd name="connsiteY6" fmla="*/ 1066904 h 2764069"/>
              <a:gd name="connsiteX7" fmla="*/ 7809875 w 8244590"/>
              <a:gd name="connsiteY7" fmla="*/ 1726471 h 2764069"/>
              <a:gd name="connsiteX8" fmla="*/ 8244590 w 8244590"/>
              <a:gd name="connsiteY8" fmla="*/ 1831402 h 276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4590" h="2764069">
                <a:moveTo>
                  <a:pt x="0" y="1171835"/>
                </a:moveTo>
                <a:cubicBezTo>
                  <a:pt x="264826" y="1520356"/>
                  <a:pt x="529652" y="1868877"/>
                  <a:pt x="869429" y="1771441"/>
                </a:cubicBezTo>
                <a:cubicBezTo>
                  <a:pt x="1209206" y="1674005"/>
                  <a:pt x="1631429" y="422326"/>
                  <a:pt x="2038662" y="587218"/>
                </a:cubicBezTo>
                <a:cubicBezTo>
                  <a:pt x="2445895" y="752110"/>
                  <a:pt x="2923082" y="2858228"/>
                  <a:pt x="3312826" y="2760792"/>
                </a:cubicBezTo>
                <a:cubicBezTo>
                  <a:pt x="3702570" y="2663356"/>
                  <a:pt x="3994878" y="90045"/>
                  <a:pt x="4377127" y="2602"/>
                </a:cubicBezTo>
                <a:cubicBezTo>
                  <a:pt x="4759376" y="-84841"/>
                  <a:pt x="5211580" y="2058752"/>
                  <a:pt x="5606321" y="2236136"/>
                </a:cubicBezTo>
                <a:cubicBezTo>
                  <a:pt x="6001062" y="2413520"/>
                  <a:pt x="6378314" y="1151848"/>
                  <a:pt x="6745573" y="1066904"/>
                </a:cubicBezTo>
                <a:cubicBezTo>
                  <a:pt x="7112832" y="981960"/>
                  <a:pt x="7560039" y="1599055"/>
                  <a:pt x="7809875" y="1726471"/>
                </a:cubicBezTo>
                <a:cubicBezTo>
                  <a:pt x="8059711" y="1853887"/>
                  <a:pt x="8157147" y="1771441"/>
                  <a:pt x="8244590" y="1831402"/>
                </a:cubicBezTo>
              </a:path>
            </a:pathLst>
          </a:custGeom>
          <a:noFill/>
          <a:ln w="666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558400" y="5488805"/>
            <a:ext cx="7200000" cy="0"/>
          </a:xfrm>
          <a:prstGeom prst="straightConnector1">
            <a:avLst/>
          </a:prstGeom>
          <a:ln w="66675">
            <a:solidFill>
              <a:srgbClr val="5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2591072" y="2345919"/>
            <a:ext cx="0" cy="3120000"/>
          </a:xfrm>
          <a:prstGeom prst="straightConnector1">
            <a:avLst/>
          </a:prstGeom>
          <a:ln w="66675">
            <a:solidFill>
              <a:srgbClr val="50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60000" y="5561919"/>
            <a:ext cx="1440000" cy="28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 defTabSz="1219170">
              <a:defRPr/>
            </a:pPr>
            <a:r>
              <a:rPr lang="en-US" sz="1600" kern="0" dirty="0">
                <a:solidFill>
                  <a:srgbClr val="404040"/>
                </a:solidFill>
              </a:rPr>
              <a:t>Solution Space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680000" y="3123519"/>
            <a:ext cx="1440000" cy="28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 defTabSz="1219170">
              <a:defRPr/>
            </a:pPr>
            <a:r>
              <a:rPr lang="en-US" sz="1600" kern="0" dirty="0">
                <a:solidFill>
                  <a:srgbClr val="404040"/>
                </a:solidFill>
              </a:rPr>
              <a:t>Cost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00001" y="4025919"/>
            <a:ext cx="1843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1600" kern="0" dirty="0">
                <a:solidFill>
                  <a:srgbClr val="404040"/>
                </a:solidFill>
              </a:rPr>
              <a:t>local minimum</a:t>
            </a:r>
          </a:p>
        </p:txBody>
      </p:sp>
      <p:sp>
        <p:nvSpPr>
          <p:cNvPr id="18" name="Arc 17"/>
          <p:cNvSpPr/>
          <p:nvPr/>
        </p:nvSpPr>
        <p:spPr>
          <a:xfrm>
            <a:off x="3183860" y="2286537"/>
            <a:ext cx="1967305" cy="2101015"/>
          </a:xfrm>
          <a:prstGeom prst="arc">
            <a:avLst>
              <a:gd name="adj1" fmla="val 10839234"/>
              <a:gd name="adj2" fmla="val 58837"/>
            </a:avLst>
          </a:prstGeom>
          <a:ln w="76200">
            <a:solidFill>
              <a:srgbClr val="EA6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0001" y="4505919"/>
            <a:ext cx="1843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1600" kern="0" dirty="0">
                <a:solidFill>
                  <a:srgbClr val="404040"/>
                </a:solidFill>
              </a:rPr>
              <a:t>local minimum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CD40A1-1F10-4A64-A88C-BD6A30D64323}"/>
              </a:ext>
            </a:extLst>
          </p:cNvPr>
          <p:cNvCxnSpPr>
            <a:cxnSpLocks/>
          </p:cNvCxnSpPr>
          <p:nvPr/>
        </p:nvCxnSpPr>
        <p:spPr>
          <a:xfrm>
            <a:off x="2735074" y="3216431"/>
            <a:ext cx="365436" cy="590381"/>
          </a:xfrm>
          <a:prstGeom prst="straightConnector1">
            <a:avLst/>
          </a:prstGeom>
          <a:ln w="76200">
            <a:solidFill>
              <a:srgbClr val="EA6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EEE22D3-28E1-4222-8FB4-A499B988ADD3}"/>
              </a:ext>
            </a:extLst>
          </p:cNvPr>
          <p:cNvSpPr/>
          <p:nvPr/>
        </p:nvSpPr>
        <p:spPr>
          <a:xfrm rot="600000">
            <a:off x="8424000" y="720000"/>
            <a:ext cx="3024000" cy="3600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Optimize by making global changes</a:t>
            </a:r>
          </a:p>
        </p:txBody>
      </p:sp>
    </p:spTree>
    <p:extLst>
      <p:ext uri="{BB962C8B-B14F-4D97-AF65-F5344CB8AC3E}">
        <p14:creationId xmlns:p14="http://schemas.microsoft.com/office/powerpoint/2010/main" val="400064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5A67-7C50-4004-907C-F396FA29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· Global Improvements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585E77E-9A75-40D4-8BC8-EC346BD6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9D37-CED9-43E1-A095-90D33DC6153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Arrow: Circular 3">
            <a:extLst>
              <a:ext uri="{FF2B5EF4-FFF2-40B4-BE49-F238E27FC236}">
                <a16:creationId xmlns:a16="http://schemas.microsoft.com/office/drawing/2014/main" id="{EFE3AA28-2872-4148-8C0D-ECDA7B08C12A}"/>
              </a:ext>
            </a:extLst>
          </p:cNvPr>
          <p:cNvSpPr>
            <a:spLocks noChangeAspect="1"/>
          </p:cNvSpPr>
          <p:nvPr/>
        </p:nvSpPr>
        <p:spPr>
          <a:xfrm>
            <a:off x="4356364" y="2209844"/>
            <a:ext cx="3479272" cy="3479267"/>
          </a:xfrm>
          <a:prstGeom prst="circularArrow">
            <a:avLst>
              <a:gd name="adj1" fmla="val 5544"/>
              <a:gd name="adj2" fmla="val 330680"/>
              <a:gd name="adj3" fmla="val 13826073"/>
              <a:gd name="adj4" fmla="val 17355520"/>
              <a:gd name="adj5" fmla="val 5757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CE95157-7E84-4502-853E-AE50598A21F0}"/>
              </a:ext>
            </a:extLst>
          </p:cNvPr>
          <p:cNvSpPr/>
          <p:nvPr/>
        </p:nvSpPr>
        <p:spPr>
          <a:xfrm>
            <a:off x="5328000" y="2400000"/>
            <a:ext cx="1536000" cy="384000"/>
          </a:xfrm>
          <a:custGeom>
            <a:avLst/>
            <a:gdLst>
              <a:gd name="connsiteX0" fmla="*/ 0 w 1408161"/>
              <a:gd name="connsiteY0" fmla="*/ 72700 h 436191"/>
              <a:gd name="connsiteX1" fmla="*/ 72700 w 1408161"/>
              <a:gd name="connsiteY1" fmla="*/ 0 h 436191"/>
              <a:gd name="connsiteX2" fmla="*/ 1335461 w 1408161"/>
              <a:gd name="connsiteY2" fmla="*/ 0 h 436191"/>
              <a:gd name="connsiteX3" fmla="*/ 1408161 w 1408161"/>
              <a:gd name="connsiteY3" fmla="*/ 72700 h 436191"/>
              <a:gd name="connsiteX4" fmla="*/ 1408161 w 1408161"/>
              <a:gd name="connsiteY4" fmla="*/ 363491 h 436191"/>
              <a:gd name="connsiteX5" fmla="*/ 1335461 w 1408161"/>
              <a:gd name="connsiteY5" fmla="*/ 436191 h 436191"/>
              <a:gd name="connsiteX6" fmla="*/ 72700 w 1408161"/>
              <a:gd name="connsiteY6" fmla="*/ 436191 h 436191"/>
              <a:gd name="connsiteX7" fmla="*/ 0 w 1408161"/>
              <a:gd name="connsiteY7" fmla="*/ 363491 h 436191"/>
              <a:gd name="connsiteX8" fmla="*/ 0 w 1408161"/>
              <a:gd name="connsiteY8" fmla="*/ 72700 h 43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8161" h="436191">
                <a:moveTo>
                  <a:pt x="0" y="72700"/>
                </a:moveTo>
                <a:cubicBezTo>
                  <a:pt x="0" y="32549"/>
                  <a:pt x="32549" y="0"/>
                  <a:pt x="72700" y="0"/>
                </a:cubicBezTo>
                <a:lnTo>
                  <a:pt x="1335461" y="0"/>
                </a:lnTo>
                <a:cubicBezTo>
                  <a:pt x="1375612" y="0"/>
                  <a:pt x="1408161" y="32549"/>
                  <a:pt x="1408161" y="72700"/>
                </a:cubicBezTo>
                <a:lnTo>
                  <a:pt x="1408161" y="363491"/>
                </a:lnTo>
                <a:cubicBezTo>
                  <a:pt x="1408161" y="403642"/>
                  <a:pt x="1375612" y="436191"/>
                  <a:pt x="1335461" y="436191"/>
                </a:cubicBezTo>
                <a:lnTo>
                  <a:pt x="72700" y="436191"/>
                </a:lnTo>
                <a:cubicBezTo>
                  <a:pt x="32549" y="436191"/>
                  <a:pt x="0" y="403642"/>
                  <a:pt x="0" y="363491"/>
                </a:cubicBezTo>
                <a:lnTo>
                  <a:pt x="0" y="72700"/>
                </a:lnTo>
                <a:close/>
              </a:path>
            </a:pathLst>
          </a:custGeom>
          <a:solidFill>
            <a:srgbClr val="EA640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11" tIns="99511" rIns="99511" bIns="99511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Solution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9B2E722-393D-45F3-8545-17EA95C7C4B8}"/>
              </a:ext>
            </a:extLst>
          </p:cNvPr>
          <p:cNvSpPr/>
          <p:nvPr/>
        </p:nvSpPr>
        <p:spPr>
          <a:xfrm>
            <a:off x="6768000" y="3456000"/>
            <a:ext cx="1536000" cy="384000"/>
          </a:xfrm>
          <a:custGeom>
            <a:avLst/>
            <a:gdLst>
              <a:gd name="connsiteX0" fmla="*/ 0 w 1408161"/>
              <a:gd name="connsiteY0" fmla="*/ 72700 h 436191"/>
              <a:gd name="connsiteX1" fmla="*/ 72700 w 1408161"/>
              <a:gd name="connsiteY1" fmla="*/ 0 h 436191"/>
              <a:gd name="connsiteX2" fmla="*/ 1335461 w 1408161"/>
              <a:gd name="connsiteY2" fmla="*/ 0 h 436191"/>
              <a:gd name="connsiteX3" fmla="*/ 1408161 w 1408161"/>
              <a:gd name="connsiteY3" fmla="*/ 72700 h 436191"/>
              <a:gd name="connsiteX4" fmla="*/ 1408161 w 1408161"/>
              <a:gd name="connsiteY4" fmla="*/ 363491 h 436191"/>
              <a:gd name="connsiteX5" fmla="*/ 1335461 w 1408161"/>
              <a:gd name="connsiteY5" fmla="*/ 436191 h 436191"/>
              <a:gd name="connsiteX6" fmla="*/ 72700 w 1408161"/>
              <a:gd name="connsiteY6" fmla="*/ 436191 h 436191"/>
              <a:gd name="connsiteX7" fmla="*/ 0 w 1408161"/>
              <a:gd name="connsiteY7" fmla="*/ 363491 h 436191"/>
              <a:gd name="connsiteX8" fmla="*/ 0 w 1408161"/>
              <a:gd name="connsiteY8" fmla="*/ 72700 h 43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8161" h="436191">
                <a:moveTo>
                  <a:pt x="0" y="72700"/>
                </a:moveTo>
                <a:cubicBezTo>
                  <a:pt x="0" y="32549"/>
                  <a:pt x="32549" y="0"/>
                  <a:pt x="72700" y="0"/>
                </a:cubicBezTo>
                <a:lnTo>
                  <a:pt x="1335461" y="0"/>
                </a:lnTo>
                <a:cubicBezTo>
                  <a:pt x="1375612" y="0"/>
                  <a:pt x="1408161" y="32549"/>
                  <a:pt x="1408161" y="72700"/>
                </a:cubicBezTo>
                <a:lnTo>
                  <a:pt x="1408161" y="363491"/>
                </a:lnTo>
                <a:cubicBezTo>
                  <a:pt x="1408161" y="403642"/>
                  <a:pt x="1375612" y="436191"/>
                  <a:pt x="1335461" y="436191"/>
                </a:cubicBezTo>
                <a:lnTo>
                  <a:pt x="72700" y="436191"/>
                </a:lnTo>
                <a:cubicBezTo>
                  <a:pt x="32549" y="436191"/>
                  <a:pt x="0" y="403642"/>
                  <a:pt x="0" y="363491"/>
                </a:cubicBezTo>
                <a:lnTo>
                  <a:pt x="0" y="7270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11" tIns="99511" rIns="99511" bIns="99511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Ruin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AA7D9DD-D7D7-4D94-B7B5-48C6565B84C0}"/>
              </a:ext>
            </a:extLst>
          </p:cNvPr>
          <p:cNvSpPr/>
          <p:nvPr/>
        </p:nvSpPr>
        <p:spPr>
          <a:xfrm>
            <a:off x="6384000" y="4992000"/>
            <a:ext cx="1536000" cy="384000"/>
          </a:xfrm>
          <a:custGeom>
            <a:avLst/>
            <a:gdLst>
              <a:gd name="connsiteX0" fmla="*/ 0 w 1408161"/>
              <a:gd name="connsiteY0" fmla="*/ 72700 h 436191"/>
              <a:gd name="connsiteX1" fmla="*/ 72700 w 1408161"/>
              <a:gd name="connsiteY1" fmla="*/ 0 h 436191"/>
              <a:gd name="connsiteX2" fmla="*/ 1335461 w 1408161"/>
              <a:gd name="connsiteY2" fmla="*/ 0 h 436191"/>
              <a:gd name="connsiteX3" fmla="*/ 1408161 w 1408161"/>
              <a:gd name="connsiteY3" fmla="*/ 72700 h 436191"/>
              <a:gd name="connsiteX4" fmla="*/ 1408161 w 1408161"/>
              <a:gd name="connsiteY4" fmla="*/ 363491 h 436191"/>
              <a:gd name="connsiteX5" fmla="*/ 1335461 w 1408161"/>
              <a:gd name="connsiteY5" fmla="*/ 436191 h 436191"/>
              <a:gd name="connsiteX6" fmla="*/ 72700 w 1408161"/>
              <a:gd name="connsiteY6" fmla="*/ 436191 h 436191"/>
              <a:gd name="connsiteX7" fmla="*/ 0 w 1408161"/>
              <a:gd name="connsiteY7" fmla="*/ 363491 h 436191"/>
              <a:gd name="connsiteX8" fmla="*/ 0 w 1408161"/>
              <a:gd name="connsiteY8" fmla="*/ 72700 h 43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8161" h="436191">
                <a:moveTo>
                  <a:pt x="0" y="72700"/>
                </a:moveTo>
                <a:cubicBezTo>
                  <a:pt x="0" y="32549"/>
                  <a:pt x="32549" y="0"/>
                  <a:pt x="72700" y="0"/>
                </a:cubicBezTo>
                <a:lnTo>
                  <a:pt x="1335461" y="0"/>
                </a:lnTo>
                <a:cubicBezTo>
                  <a:pt x="1375612" y="0"/>
                  <a:pt x="1408161" y="32549"/>
                  <a:pt x="1408161" y="72700"/>
                </a:cubicBezTo>
                <a:lnTo>
                  <a:pt x="1408161" y="363491"/>
                </a:lnTo>
                <a:cubicBezTo>
                  <a:pt x="1408161" y="403642"/>
                  <a:pt x="1375612" y="436191"/>
                  <a:pt x="1335461" y="436191"/>
                </a:cubicBezTo>
                <a:lnTo>
                  <a:pt x="72700" y="436191"/>
                </a:lnTo>
                <a:cubicBezTo>
                  <a:pt x="32549" y="436191"/>
                  <a:pt x="0" y="403642"/>
                  <a:pt x="0" y="363491"/>
                </a:cubicBezTo>
                <a:lnTo>
                  <a:pt x="0" y="727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11" tIns="99511" rIns="99511" bIns="99511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Recreate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19E535-7AE5-40DE-88C8-CE00B9187338}"/>
              </a:ext>
            </a:extLst>
          </p:cNvPr>
          <p:cNvSpPr/>
          <p:nvPr/>
        </p:nvSpPr>
        <p:spPr>
          <a:xfrm>
            <a:off x="4272000" y="4992000"/>
            <a:ext cx="1536000" cy="384000"/>
          </a:xfrm>
          <a:custGeom>
            <a:avLst/>
            <a:gdLst>
              <a:gd name="connsiteX0" fmla="*/ 0 w 1408161"/>
              <a:gd name="connsiteY0" fmla="*/ 72700 h 436191"/>
              <a:gd name="connsiteX1" fmla="*/ 72700 w 1408161"/>
              <a:gd name="connsiteY1" fmla="*/ 0 h 436191"/>
              <a:gd name="connsiteX2" fmla="*/ 1335461 w 1408161"/>
              <a:gd name="connsiteY2" fmla="*/ 0 h 436191"/>
              <a:gd name="connsiteX3" fmla="*/ 1408161 w 1408161"/>
              <a:gd name="connsiteY3" fmla="*/ 72700 h 436191"/>
              <a:gd name="connsiteX4" fmla="*/ 1408161 w 1408161"/>
              <a:gd name="connsiteY4" fmla="*/ 363491 h 436191"/>
              <a:gd name="connsiteX5" fmla="*/ 1335461 w 1408161"/>
              <a:gd name="connsiteY5" fmla="*/ 436191 h 436191"/>
              <a:gd name="connsiteX6" fmla="*/ 72700 w 1408161"/>
              <a:gd name="connsiteY6" fmla="*/ 436191 h 436191"/>
              <a:gd name="connsiteX7" fmla="*/ 0 w 1408161"/>
              <a:gd name="connsiteY7" fmla="*/ 363491 h 436191"/>
              <a:gd name="connsiteX8" fmla="*/ 0 w 1408161"/>
              <a:gd name="connsiteY8" fmla="*/ 72700 h 43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8161" h="436191">
                <a:moveTo>
                  <a:pt x="0" y="72700"/>
                </a:moveTo>
                <a:cubicBezTo>
                  <a:pt x="0" y="32549"/>
                  <a:pt x="32549" y="0"/>
                  <a:pt x="72700" y="0"/>
                </a:cubicBezTo>
                <a:lnTo>
                  <a:pt x="1335461" y="0"/>
                </a:lnTo>
                <a:cubicBezTo>
                  <a:pt x="1375612" y="0"/>
                  <a:pt x="1408161" y="32549"/>
                  <a:pt x="1408161" y="72700"/>
                </a:cubicBezTo>
                <a:lnTo>
                  <a:pt x="1408161" y="363491"/>
                </a:lnTo>
                <a:cubicBezTo>
                  <a:pt x="1408161" y="403642"/>
                  <a:pt x="1375612" y="436191"/>
                  <a:pt x="1335461" y="436191"/>
                </a:cubicBezTo>
                <a:lnTo>
                  <a:pt x="72700" y="436191"/>
                </a:lnTo>
                <a:cubicBezTo>
                  <a:pt x="32549" y="436191"/>
                  <a:pt x="0" y="403642"/>
                  <a:pt x="0" y="363491"/>
                </a:cubicBezTo>
                <a:lnTo>
                  <a:pt x="0" y="7270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11" tIns="99511" rIns="99511" bIns="99511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Local Search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027297-E169-46F9-9C85-7B2D4A9CA5DD}"/>
              </a:ext>
            </a:extLst>
          </p:cNvPr>
          <p:cNvSpPr/>
          <p:nvPr/>
        </p:nvSpPr>
        <p:spPr>
          <a:xfrm>
            <a:off x="3888000" y="3456000"/>
            <a:ext cx="1536000" cy="384000"/>
          </a:xfrm>
          <a:custGeom>
            <a:avLst/>
            <a:gdLst>
              <a:gd name="connsiteX0" fmla="*/ 0 w 1408161"/>
              <a:gd name="connsiteY0" fmla="*/ 72700 h 436191"/>
              <a:gd name="connsiteX1" fmla="*/ 72700 w 1408161"/>
              <a:gd name="connsiteY1" fmla="*/ 0 h 436191"/>
              <a:gd name="connsiteX2" fmla="*/ 1335461 w 1408161"/>
              <a:gd name="connsiteY2" fmla="*/ 0 h 436191"/>
              <a:gd name="connsiteX3" fmla="*/ 1408161 w 1408161"/>
              <a:gd name="connsiteY3" fmla="*/ 72700 h 436191"/>
              <a:gd name="connsiteX4" fmla="*/ 1408161 w 1408161"/>
              <a:gd name="connsiteY4" fmla="*/ 363491 h 436191"/>
              <a:gd name="connsiteX5" fmla="*/ 1335461 w 1408161"/>
              <a:gd name="connsiteY5" fmla="*/ 436191 h 436191"/>
              <a:gd name="connsiteX6" fmla="*/ 72700 w 1408161"/>
              <a:gd name="connsiteY6" fmla="*/ 436191 h 436191"/>
              <a:gd name="connsiteX7" fmla="*/ 0 w 1408161"/>
              <a:gd name="connsiteY7" fmla="*/ 363491 h 436191"/>
              <a:gd name="connsiteX8" fmla="*/ 0 w 1408161"/>
              <a:gd name="connsiteY8" fmla="*/ 72700 h 43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8161" h="436191">
                <a:moveTo>
                  <a:pt x="0" y="72700"/>
                </a:moveTo>
                <a:cubicBezTo>
                  <a:pt x="0" y="32549"/>
                  <a:pt x="32549" y="0"/>
                  <a:pt x="72700" y="0"/>
                </a:cubicBezTo>
                <a:lnTo>
                  <a:pt x="1335461" y="0"/>
                </a:lnTo>
                <a:cubicBezTo>
                  <a:pt x="1375612" y="0"/>
                  <a:pt x="1408161" y="32549"/>
                  <a:pt x="1408161" y="72700"/>
                </a:cubicBezTo>
                <a:lnTo>
                  <a:pt x="1408161" y="363491"/>
                </a:lnTo>
                <a:cubicBezTo>
                  <a:pt x="1408161" y="403642"/>
                  <a:pt x="1375612" y="436191"/>
                  <a:pt x="1335461" y="436191"/>
                </a:cubicBezTo>
                <a:lnTo>
                  <a:pt x="72700" y="436191"/>
                </a:lnTo>
                <a:cubicBezTo>
                  <a:pt x="32549" y="436191"/>
                  <a:pt x="0" y="403642"/>
                  <a:pt x="0" y="363491"/>
                </a:cubicBezTo>
                <a:lnTo>
                  <a:pt x="0" y="727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11" tIns="99511" rIns="99511" bIns="99511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Acceptance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0F5EE8-403D-4D49-BA23-811914E146FF}"/>
              </a:ext>
            </a:extLst>
          </p:cNvPr>
          <p:cNvGrpSpPr/>
          <p:nvPr/>
        </p:nvGrpSpPr>
        <p:grpSpPr>
          <a:xfrm>
            <a:off x="1944000" y="2963004"/>
            <a:ext cx="3309812" cy="584775"/>
            <a:chOff x="1041369" y="2048241"/>
            <a:chExt cx="2482359" cy="4385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FAEF87-DC87-4A25-B63F-B7513433F837}"/>
                </a:ext>
              </a:extLst>
            </p:cNvPr>
            <p:cNvSpPr txBox="1"/>
            <p:nvPr/>
          </p:nvSpPr>
          <p:spPr>
            <a:xfrm>
              <a:off x="1041369" y="2048241"/>
              <a:ext cx="2482359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Choose whether to accept the</a:t>
              </a:r>
              <a:br>
                <a:rPr lang="en-US" sz="1600" dirty="0">
                  <a:solidFill>
                    <a:schemeClr val="accent6"/>
                  </a:solidFill>
                </a:rPr>
              </a:br>
              <a:r>
                <a:rPr lang="en-US" sz="1600" dirty="0">
                  <a:solidFill>
                    <a:schemeClr val="accent6"/>
                  </a:solidFill>
                </a:rPr>
                <a:t>new found solution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2FBEB3-3F31-43F7-9DF8-2917BA410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113" y="2279073"/>
              <a:ext cx="459000" cy="1"/>
            </a:xfrm>
            <a:prstGeom prst="line">
              <a:avLst/>
            </a:prstGeom>
            <a:ln w="25400">
              <a:solidFill>
                <a:srgbClr val="E35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0FDF11-71C7-4462-9A47-6D9A8E60DE04}"/>
              </a:ext>
            </a:extLst>
          </p:cNvPr>
          <p:cNvGrpSpPr/>
          <p:nvPr/>
        </p:nvGrpSpPr>
        <p:grpSpPr>
          <a:xfrm>
            <a:off x="7335855" y="2954547"/>
            <a:ext cx="3600795" cy="584775"/>
            <a:chOff x="5799358" y="2019572"/>
            <a:chExt cx="2700596" cy="438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B410B6-851B-4787-BD06-2D902EA4FFE5}"/>
                </a:ext>
              </a:extLst>
            </p:cNvPr>
            <p:cNvSpPr txBox="1"/>
            <p:nvPr/>
          </p:nvSpPr>
          <p:spPr>
            <a:xfrm>
              <a:off x="5799358" y="2019572"/>
              <a:ext cx="2700596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accent1"/>
                  </a:solidFill>
                </a:rPr>
                <a:t>Choose a ruin method to remove a</a:t>
              </a:r>
              <a:br>
                <a:rPr lang="en-US" sz="1600" dirty="0">
                  <a:solidFill>
                    <a:schemeClr val="accent1"/>
                  </a:solidFill>
                </a:rPr>
              </a:br>
              <a:r>
                <a:rPr lang="en-US" sz="1600" dirty="0">
                  <a:solidFill>
                    <a:schemeClr val="accent1"/>
                  </a:solidFill>
                </a:rPr>
                <a:t>part of the solution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A87889-39A4-47AF-A4CE-E33C8A2B3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1246" y="2250404"/>
              <a:ext cx="459000" cy="1"/>
            </a:xfrm>
            <a:prstGeom prst="line">
              <a:avLst/>
            </a:prstGeom>
            <a:ln w="25400">
              <a:solidFill>
                <a:srgbClr val="E35400">
                  <a:alpha val="9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616BA2-CB5D-4AB0-9CBC-4440389C9108}"/>
              </a:ext>
            </a:extLst>
          </p:cNvPr>
          <p:cNvGrpSpPr/>
          <p:nvPr/>
        </p:nvGrpSpPr>
        <p:grpSpPr>
          <a:xfrm>
            <a:off x="1582432" y="4568450"/>
            <a:ext cx="3745567" cy="584775"/>
            <a:chOff x="753799" y="3337858"/>
            <a:chExt cx="2809175" cy="4385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8FF0FB-9504-402F-8891-6A959DD7D8C1}"/>
                </a:ext>
              </a:extLst>
            </p:cNvPr>
            <p:cNvSpPr txBox="1"/>
            <p:nvPr/>
          </p:nvSpPr>
          <p:spPr>
            <a:xfrm>
              <a:off x="753799" y="3337858"/>
              <a:ext cx="2809175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</a:rPr>
                <a:t>Choose whether to try to improve</a:t>
              </a:r>
              <a:br>
                <a:rPr lang="en-US" sz="1600" dirty="0">
                  <a:solidFill>
                    <a:schemeClr val="accent3"/>
                  </a:solidFill>
                </a:rPr>
              </a:br>
              <a:r>
                <a:rPr lang="en-US" sz="1600" dirty="0">
                  <a:solidFill>
                    <a:schemeClr val="accent3"/>
                  </a:solidFill>
                </a:rPr>
                <a:t>the new found solution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9598100-FF78-4173-BC4F-658FA2CCA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475" y="3568690"/>
              <a:ext cx="459000" cy="1"/>
            </a:xfrm>
            <a:prstGeom prst="line">
              <a:avLst/>
            </a:prstGeom>
            <a:ln w="25400">
              <a:solidFill>
                <a:srgbClr val="E35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8FF1D-C66E-4BCC-B53F-C16EB189DF6A}"/>
              </a:ext>
            </a:extLst>
          </p:cNvPr>
          <p:cNvGrpSpPr/>
          <p:nvPr/>
        </p:nvGrpSpPr>
        <p:grpSpPr>
          <a:xfrm>
            <a:off x="6436603" y="5166222"/>
            <a:ext cx="3279523" cy="584775"/>
            <a:chOff x="5270758" y="3988338"/>
            <a:chExt cx="2459642" cy="43858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C1B7BD-F136-4E14-99E9-8870451DB3CC}"/>
                </a:ext>
              </a:extLst>
            </p:cNvPr>
            <p:cNvSpPr txBox="1"/>
            <p:nvPr/>
          </p:nvSpPr>
          <p:spPr>
            <a:xfrm>
              <a:off x="5270758" y="3988338"/>
              <a:ext cx="245964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accent4"/>
                  </a:solidFill>
                </a:rPr>
                <a:t>Choose a recreate</a:t>
              </a:r>
              <a:br>
                <a:rPr lang="en-US" sz="1600" dirty="0">
                  <a:solidFill>
                    <a:schemeClr val="accent4"/>
                  </a:solidFill>
                </a:rPr>
              </a:br>
              <a:r>
                <a:rPr lang="en-US" sz="1600" dirty="0">
                  <a:solidFill>
                    <a:schemeClr val="accent4"/>
                  </a:solidFill>
                </a:rPr>
                <a:t>method to find a new solution 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405461-F2C4-429E-95BB-F1DC3E58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6852" y="4219278"/>
              <a:ext cx="459000" cy="1"/>
            </a:xfrm>
            <a:prstGeom prst="line">
              <a:avLst/>
            </a:prstGeom>
            <a:ln w="25400">
              <a:solidFill>
                <a:srgbClr val="E35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C59E035E-E1DA-4046-A470-CB61288B5055}"/>
              </a:ext>
            </a:extLst>
          </p:cNvPr>
          <p:cNvSpPr/>
          <p:nvPr/>
        </p:nvSpPr>
        <p:spPr>
          <a:xfrm rot="600000">
            <a:off x="9000000" y="720000"/>
            <a:ext cx="2448000" cy="3600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Ruin and Recreate</a:t>
            </a:r>
          </a:p>
        </p:txBody>
      </p:sp>
    </p:spTree>
    <p:extLst>
      <p:ext uri="{BB962C8B-B14F-4D97-AF65-F5344CB8AC3E}">
        <p14:creationId xmlns:p14="http://schemas.microsoft.com/office/powerpoint/2010/main" val="29624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08F911-01EA-4A79-A2A0-7817F564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</p:spPr>
        <p:txBody>
          <a:bodyPr/>
          <a:lstStyle/>
          <a:p>
            <a:r>
              <a:rPr lang="en-US" dirty="0"/>
              <a:t>Phase 3 · Global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703F-544E-4AF9-A436-55B1644F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US" noProof="0" smtClean="0"/>
              <a:pPr/>
              <a:t>22</a:t>
            </a:fld>
            <a:endParaRPr lang="en-US" noProof="0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5953169-55DD-4E27-B42A-328D8FBA0E1F}"/>
              </a:ext>
            </a:extLst>
          </p:cNvPr>
          <p:cNvGrpSpPr/>
          <p:nvPr/>
        </p:nvGrpSpPr>
        <p:grpSpPr>
          <a:xfrm>
            <a:off x="7776000" y="2495999"/>
            <a:ext cx="3360000" cy="3264001"/>
            <a:chOff x="7776000" y="2495999"/>
            <a:chExt cx="3360000" cy="3264001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4ACDF9-4754-4DB4-83D3-49B3CA50C96B}"/>
                </a:ext>
              </a:extLst>
            </p:cNvPr>
            <p:cNvGrpSpPr/>
            <p:nvPr/>
          </p:nvGrpSpPr>
          <p:grpSpPr>
            <a:xfrm>
              <a:off x="8880000" y="2495999"/>
              <a:ext cx="1944307" cy="1944366"/>
              <a:chOff x="8880000" y="2495999"/>
              <a:chExt cx="1944307" cy="1944366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81C37D0-6AF9-473C-9829-F1706E068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58128" y="3294091"/>
                <a:ext cx="396891" cy="17009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CAC8F15-9C0D-4FE0-8EE8-49D7AF0C0D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04474" y="3083870"/>
                <a:ext cx="353656" cy="21022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1240629-A083-4DA3-8D11-6F454FBA20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79000" y="3083870"/>
                <a:ext cx="125473" cy="55736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76737C7-0CFD-4079-9322-650035B76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9000" y="3641234"/>
                <a:ext cx="255765" cy="4200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C8D81A8-E32F-4B02-8667-161FF94375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4765" y="3464191"/>
                <a:ext cx="620254" cy="59710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9452FFA-F725-4CD3-8AA4-32C877C2F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1547" y="3464192"/>
                <a:ext cx="173472" cy="53644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CD46582-31E9-42D4-B8C1-8AD6AFC84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81547" y="4000638"/>
                <a:ext cx="120274" cy="3407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4054F5C-E0BE-43A7-9C50-5606087F36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1820" y="4000640"/>
                <a:ext cx="403947" cy="34072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F8169A4-07E7-40EB-B587-387FC20DD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5768" y="3915845"/>
                <a:ext cx="519538" cy="8479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413436A-96DE-438A-B75C-939A5BCDA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5389" y="2594999"/>
                <a:ext cx="19630" cy="86919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8F8AD01-06E1-4736-BF29-F5F6F7733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5389" y="2594999"/>
                <a:ext cx="370380" cy="2435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6C62F56-E32B-40F4-B9B0-A9DC9244A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5019" y="3437885"/>
                <a:ext cx="534181" cy="2630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40A91D1-728E-414E-8441-56F3D7186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5768" y="2838526"/>
                <a:ext cx="284650" cy="606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C0C43F0-22FA-4250-B4AD-73C299C9B9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89200" y="2899181"/>
                <a:ext cx="101219" cy="53870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675FEF9-8D9A-4DBD-B2DC-C2D08CCA0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55019" y="3464191"/>
                <a:ext cx="870287" cy="45165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">
                <a:extLst>
                  <a:ext uri="{FF2B5EF4-FFF2-40B4-BE49-F238E27FC236}">
                    <a16:creationId xmlns:a16="http://schemas.microsoft.com/office/drawing/2014/main" id="{4A808DB0-C443-4E3B-A36C-D042783EE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747018" y="3356191"/>
                <a:ext cx="216001" cy="216001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Oval 4">
                <a:extLst>
                  <a:ext uri="{FF2B5EF4-FFF2-40B4-BE49-F238E27FC236}">
                    <a16:creationId xmlns:a16="http://schemas.microsoft.com/office/drawing/2014/main" id="{55062C22-80F9-46B1-A004-143D6C87E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736389" y="2495999"/>
                <a:ext cx="198001" cy="197999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Oval 6">
                <a:extLst>
                  <a:ext uri="{FF2B5EF4-FFF2-40B4-BE49-F238E27FC236}">
                    <a16:creationId xmlns:a16="http://schemas.microsoft.com/office/drawing/2014/main" id="{1B44303C-D42D-41F9-9BF2-910EE4D6A4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626306" y="3816846"/>
                <a:ext cx="198001" cy="197999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Oval 7">
                <a:extLst>
                  <a:ext uri="{FF2B5EF4-FFF2-40B4-BE49-F238E27FC236}">
                    <a16:creationId xmlns:a16="http://schemas.microsoft.com/office/drawing/2014/main" id="{A9E8F3A7-7D87-475F-A537-0193D3CC61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005473" y="2984870"/>
                <a:ext cx="198001" cy="197999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8">
                <a:extLst>
                  <a:ext uri="{FF2B5EF4-FFF2-40B4-BE49-F238E27FC236}">
                    <a16:creationId xmlns:a16="http://schemas.microsoft.com/office/drawing/2014/main" id="{9FB5891C-045A-49DC-8681-BDA4C52C9A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106769" y="3901640"/>
                <a:ext cx="198001" cy="197999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9">
                <a:extLst>
                  <a:ext uri="{FF2B5EF4-FFF2-40B4-BE49-F238E27FC236}">
                    <a16:creationId xmlns:a16="http://schemas.microsoft.com/office/drawing/2014/main" id="{ED4846C0-4CCC-4F28-9EB5-ACF6482A10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106769" y="2739526"/>
                <a:ext cx="198001" cy="197999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Oval 10">
                <a:extLst>
                  <a:ext uri="{FF2B5EF4-FFF2-40B4-BE49-F238E27FC236}">
                    <a16:creationId xmlns:a16="http://schemas.microsoft.com/office/drawing/2014/main" id="{4CDF4432-D6C4-4A94-A3A2-33CF3127A9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391419" y="2800182"/>
                <a:ext cx="198001" cy="197999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Oval 11">
                <a:extLst>
                  <a:ext uri="{FF2B5EF4-FFF2-40B4-BE49-F238E27FC236}">
                    <a16:creationId xmlns:a16="http://schemas.microsoft.com/office/drawing/2014/main" id="{2AD50A98-1B0F-4199-95A7-6CF214B9D2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290200" y="3338886"/>
                <a:ext cx="198001" cy="197999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Oval 5">
                <a:extLst>
                  <a:ext uri="{FF2B5EF4-FFF2-40B4-BE49-F238E27FC236}">
                    <a16:creationId xmlns:a16="http://schemas.microsoft.com/office/drawing/2014/main" id="{B8E41A34-576C-4DDC-AF2D-E4299B9E99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359129" y="3195093"/>
                <a:ext cx="198001" cy="197999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Oval 5">
                <a:extLst>
                  <a:ext uri="{FF2B5EF4-FFF2-40B4-BE49-F238E27FC236}">
                    <a16:creationId xmlns:a16="http://schemas.microsoft.com/office/drawing/2014/main" id="{5636CC66-42DD-4E66-A27A-1B4F0009EC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80000" y="3542235"/>
                <a:ext cx="198001" cy="197999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Oval 5">
                <a:extLst>
                  <a:ext uri="{FF2B5EF4-FFF2-40B4-BE49-F238E27FC236}">
                    <a16:creationId xmlns:a16="http://schemas.microsoft.com/office/drawing/2014/main" id="{A76F9938-B780-4ED3-8223-4E42539441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135765" y="3962292"/>
                <a:ext cx="198001" cy="197999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Oval 5">
                <a:extLst>
                  <a:ext uri="{FF2B5EF4-FFF2-40B4-BE49-F238E27FC236}">
                    <a16:creationId xmlns:a16="http://schemas.microsoft.com/office/drawing/2014/main" id="{166F2AB0-E4CF-4890-94E8-389B1493D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702821" y="4242366"/>
                <a:ext cx="198001" cy="197999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Oval 5">
                <a:extLst>
                  <a:ext uri="{FF2B5EF4-FFF2-40B4-BE49-F238E27FC236}">
                    <a16:creationId xmlns:a16="http://schemas.microsoft.com/office/drawing/2014/main" id="{26B483FD-DCBF-4429-80ED-3224FB3141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582547" y="3901639"/>
                <a:ext cx="198001" cy="197999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497C63-A87D-469A-8846-C66B1C0EF02E}"/>
                </a:ext>
              </a:extLst>
            </p:cNvPr>
            <p:cNvSpPr>
              <a:spLocks/>
            </p:cNvSpPr>
            <p:nvPr/>
          </p:nvSpPr>
          <p:spPr>
            <a:xfrm>
              <a:off x="8544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Re-insert Stops</a:t>
              </a:r>
            </a:p>
          </p:txBody>
        </p:sp>
        <p:sp>
          <p:nvSpPr>
            <p:cNvPr id="104" name="Arrow: Right 103">
              <a:extLst>
                <a:ext uri="{FF2B5EF4-FFF2-40B4-BE49-F238E27FC236}">
                  <a16:creationId xmlns:a16="http://schemas.microsoft.com/office/drawing/2014/main" id="{C98605D5-EC27-44C4-8FD3-288B4824883C}"/>
                </a:ext>
              </a:extLst>
            </p:cNvPr>
            <p:cNvSpPr/>
            <p:nvPr/>
          </p:nvSpPr>
          <p:spPr>
            <a:xfrm>
              <a:off x="7776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325A089-98A3-45CA-8406-61ECD099F152}"/>
              </a:ext>
            </a:extLst>
          </p:cNvPr>
          <p:cNvGrpSpPr/>
          <p:nvPr/>
        </p:nvGrpSpPr>
        <p:grpSpPr>
          <a:xfrm>
            <a:off x="1056000" y="2495998"/>
            <a:ext cx="3240200" cy="3264002"/>
            <a:chOff x="1056000" y="2495998"/>
            <a:chExt cx="3240200" cy="3264002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74EB026-BA3F-4406-8B70-CC99A20D2197}"/>
                </a:ext>
              </a:extLst>
            </p:cNvPr>
            <p:cNvGrpSpPr/>
            <p:nvPr/>
          </p:nvGrpSpPr>
          <p:grpSpPr>
            <a:xfrm>
              <a:off x="1392000" y="2495998"/>
              <a:ext cx="1944306" cy="1944367"/>
              <a:chOff x="1392000" y="2495998"/>
              <a:chExt cx="1944306" cy="194436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8270AED-29AB-4CEE-8954-1BB0453FA9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0129" y="3294092"/>
                <a:ext cx="396889" cy="17009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10752FD-0685-48A8-8DF9-99ABDCC5F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16473" y="3083869"/>
                <a:ext cx="353656" cy="21022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468D5C0-5970-475B-9AA3-6C33A36F15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1000" y="3464191"/>
                <a:ext cx="876018" cy="17704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6BD7FA8-0EBD-48A3-ABB5-B9C98D543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000" y="3641234"/>
                <a:ext cx="255765" cy="4200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D715361-D08F-4028-897C-66541F11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6765" y="4000638"/>
                <a:ext cx="446782" cy="6065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7EB4679-58E3-4A8C-A983-8EBEAFEA8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46" y="4000638"/>
                <a:ext cx="120274" cy="3407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6630B8-7810-4557-9FAE-75C0064B40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3821" y="3464190"/>
                <a:ext cx="53197" cy="87717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94D5A2B-1EBC-4015-9BC2-278895DC1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7018" y="3464190"/>
                <a:ext cx="350751" cy="53644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5E973F3-60E6-4929-97F0-016D1BD52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7770" y="3915845"/>
                <a:ext cx="519537" cy="8479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E87BC63-7A64-41BC-8595-26DE4C7017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6473" y="2594998"/>
                <a:ext cx="730916" cy="48887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D57E7B4-3E8E-4199-955E-DF46E3AAE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7389" y="2594998"/>
                <a:ext cx="370380" cy="2435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28AA2C-5629-4CE6-82F8-FA4641ACB8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01200" y="2899181"/>
                <a:ext cx="101219" cy="5387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FB3BC3D-7D7C-467A-9C24-FAA561B24A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7018" y="2899180"/>
                <a:ext cx="635401" cy="56501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4693D9-FB91-4F95-98B3-656D1C253F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7019" y="2838524"/>
                <a:ext cx="350751" cy="62566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34410A4-049C-48BD-8BBC-AD5BF541F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01200" y="3437885"/>
                <a:ext cx="336106" cy="47796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A2C2E146-E730-4F6B-A77F-0B1502CFC52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59018" y="3356191"/>
                <a:ext cx="216000" cy="216000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Oval 4">
                <a:extLst>
                  <a:ext uri="{FF2B5EF4-FFF2-40B4-BE49-F238E27FC236}">
                    <a16:creationId xmlns:a16="http://schemas.microsoft.com/office/drawing/2014/main" id="{A7304993-4FF1-4249-A256-E68A84F956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48389" y="2495998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1AD1C547-D2D6-4B1E-811D-09A5AA85E0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38306" y="3816845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Oval 7">
                <a:extLst>
                  <a:ext uri="{FF2B5EF4-FFF2-40B4-BE49-F238E27FC236}">
                    <a16:creationId xmlns:a16="http://schemas.microsoft.com/office/drawing/2014/main" id="{09BB4339-6F60-49ED-AD9A-58A86FC7BE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17473" y="2984869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Oval 8">
                <a:extLst>
                  <a:ext uri="{FF2B5EF4-FFF2-40B4-BE49-F238E27FC236}">
                    <a16:creationId xmlns:a16="http://schemas.microsoft.com/office/drawing/2014/main" id="{1E8049DD-B5D8-4444-9E0A-2B75B9CB70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18769" y="3901639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Oval 9">
                <a:extLst>
                  <a:ext uri="{FF2B5EF4-FFF2-40B4-BE49-F238E27FC236}">
                    <a16:creationId xmlns:a16="http://schemas.microsoft.com/office/drawing/2014/main" id="{51386350-4B6C-4D0C-83CA-67C74A03E5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18769" y="2739525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10">
                <a:extLst>
                  <a:ext uri="{FF2B5EF4-FFF2-40B4-BE49-F238E27FC236}">
                    <a16:creationId xmlns:a16="http://schemas.microsoft.com/office/drawing/2014/main" id="{49B7B25F-05F4-421B-BADC-4FAF2FC74D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03419" y="2800181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Oval 11">
                <a:extLst>
                  <a:ext uri="{FF2B5EF4-FFF2-40B4-BE49-F238E27FC236}">
                    <a16:creationId xmlns:a16="http://schemas.microsoft.com/office/drawing/2014/main" id="{9E74002C-7EBF-4C6B-A432-D062BC4C2D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802200" y="3338885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BF6D719-60B9-4E97-93B6-7FB42AC4CCE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71129" y="3195092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Oval 5">
                <a:extLst>
                  <a:ext uri="{FF2B5EF4-FFF2-40B4-BE49-F238E27FC236}">
                    <a16:creationId xmlns:a16="http://schemas.microsoft.com/office/drawing/2014/main" id="{0E203D00-CC08-461D-9A5C-3162A1377C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000" y="3542234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Oval 5">
                <a:extLst>
                  <a:ext uri="{FF2B5EF4-FFF2-40B4-BE49-F238E27FC236}">
                    <a16:creationId xmlns:a16="http://schemas.microsoft.com/office/drawing/2014/main" id="{22A0F914-6CDC-46C6-BF6C-EBC8D89D5F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47765" y="3962291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F687044A-613B-4FED-8F51-B1713DD87E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14821" y="4242365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Oval 5">
                <a:extLst>
                  <a:ext uri="{FF2B5EF4-FFF2-40B4-BE49-F238E27FC236}">
                    <a16:creationId xmlns:a16="http://schemas.microsoft.com/office/drawing/2014/main" id="{15C39400-7047-4FDE-BAC9-1DA36A3FF6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94547" y="3901638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B418BD-6D0A-4974-9529-001418605EAA}"/>
                </a:ext>
              </a:extLst>
            </p:cNvPr>
            <p:cNvSpPr>
              <a:spLocks/>
            </p:cNvSpPr>
            <p:nvPr/>
          </p:nvSpPr>
          <p:spPr>
            <a:xfrm>
              <a:off x="1056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Start Situation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5962FF6-29B0-422B-A5E4-488E8DCF92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8769" y="4341364"/>
              <a:ext cx="381431" cy="3901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94B90CC-85B0-4939-BFDA-F4EB2E191D1A}"/>
                </a:ext>
              </a:extLst>
            </p:cNvPr>
            <p:cNvSpPr/>
            <p:nvPr/>
          </p:nvSpPr>
          <p:spPr>
            <a:xfrm>
              <a:off x="3000200" y="4611480"/>
              <a:ext cx="1296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Random Select Stops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FD749DF-1C6C-44CC-A6C2-1ADD472DD3DE}"/>
              </a:ext>
            </a:extLst>
          </p:cNvPr>
          <p:cNvGrpSpPr/>
          <p:nvPr/>
        </p:nvGrpSpPr>
        <p:grpSpPr>
          <a:xfrm>
            <a:off x="4032000" y="2495999"/>
            <a:ext cx="3360000" cy="3264001"/>
            <a:chOff x="4032000" y="2495999"/>
            <a:chExt cx="3360000" cy="3264001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0A259BF-AEC3-48B5-A5AE-E4C01AE4E9DA}"/>
                </a:ext>
              </a:extLst>
            </p:cNvPr>
            <p:cNvGrpSpPr/>
            <p:nvPr/>
          </p:nvGrpSpPr>
          <p:grpSpPr>
            <a:xfrm>
              <a:off x="5136000" y="2495999"/>
              <a:ext cx="1944360" cy="1944420"/>
              <a:chOff x="5136000" y="2495999"/>
              <a:chExt cx="1944360" cy="194442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1F3D6BC-E41A-4115-B363-0B1ECB69EA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1045" y="3464216"/>
                <a:ext cx="870315" cy="45167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5D5C55A-0A90-461E-B1EE-7461F70ED9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1046" y="2838534"/>
                <a:ext cx="350761" cy="62568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0178CB9-E430-4EC6-AAE1-04C245E69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1415" y="2594999"/>
                <a:ext cx="370391" cy="24353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349C96E-26CD-4C01-9A9A-B6BAE6A0E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1415" y="2594999"/>
                <a:ext cx="19630" cy="86921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BDC6FB2-0992-4F6C-AC45-30F43647B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1806" y="3915886"/>
                <a:ext cx="519554" cy="8479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6709DF-2B80-498E-8D02-50127F27A0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1045" y="3464216"/>
                <a:ext cx="350761" cy="53646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7214409-6274-49D7-9171-ECDBDD0C18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0773" y="3464216"/>
                <a:ext cx="620272" cy="59712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91DF71-9CDD-43B9-87EB-77F052967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5000" y="3641267"/>
                <a:ext cx="255773" cy="42007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85A90D7-2265-4EEC-82E5-52535C6DE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5000" y="3464216"/>
                <a:ext cx="876045" cy="177051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3">
                <a:extLst>
                  <a:ext uri="{FF2B5EF4-FFF2-40B4-BE49-F238E27FC236}">
                    <a16:creationId xmlns:a16="http://schemas.microsoft.com/office/drawing/2014/main" id="{04E39B51-9357-494B-973F-8914586611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03045" y="3356216"/>
                <a:ext cx="216000" cy="216000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72695442-B6DD-4FC3-BD93-93D63713B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92415" y="2495999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4DFDFC95-695F-4E5A-96F2-D2D1879211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82360" y="3816886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Oval 7">
                <a:extLst>
                  <a:ext uri="{FF2B5EF4-FFF2-40B4-BE49-F238E27FC236}">
                    <a16:creationId xmlns:a16="http://schemas.microsoft.com/office/drawing/2014/main" id="{475137BA-8941-436A-9A01-DECDC5AFF8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61477" y="2984885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Oval 8">
                <a:extLst>
                  <a:ext uri="{FF2B5EF4-FFF2-40B4-BE49-F238E27FC236}">
                    <a16:creationId xmlns:a16="http://schemas.microsoft.com/office/drawing/2014/main" id="{747711C8-D1FC-423C-9D7B-0474E2035C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62806" y="3901683"/>
                <a:ext cx="198000" cy="198000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Oval 9">
                <a:extLst>
                  <a:ext uri="{FF2B5EF4-FFF2-40B4-BE49-F238E27FC236}">
                    <a16:creationId xmlns:a16="http://schemas.microsoft.com/office/drawing/2014/main" id="{08A018F6-0CB6-487A-8086-5F824B62F3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62806" y="2739534"/>
                <a:ext cx="198000" cy="198000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Oval 10">
                <a:extLst>
                  <a:ext uri="{FF2B5EF4-FFF2-40B4-BE49-F238E27FC236}">
                    <a16:creationId xmlns:a16="http://schemas.microsoft.com/office/drawing/2014/main" id="{A5680972-CFA0-4879-8676-39020CBD86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47466" y="2800191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B05839AA-EEF9-4CAB-B28F-26D2C6669C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546244" y="3338912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F96E4CE9-2AFB-431F-A14E-BE0153F132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615143" y="3195114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Oval 5">
                <a:extLst>
                  <a:ext uri="{FF2B5EF4-FFF2-40B4-BE49-F238E27FC236}">
                    <a16:creationId xmlns:a16="http://schemas.microsoft.com/office/drawing/2014/main" id="{7CA0ADB5-B76C-4CF9-8D9E-D93552F6BE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36000" y="3542267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Oval 5">
                <a:extLst>
                  <a:ext uri="{FF2B5EF4-FFF2-40B4-BE49-F238E27FC236}">
                    <a16:creationId xmlns:a16="http://schemas.microsoft.com/office/drawing/2014/main" id="{B4376CEA-120E-46DD-9C84-F3B4A505D7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91773" y="3962337"/>
                <a:ext cx="198000" cy="198000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Oval 5">
                <a:extLst>
                  <a:ext uri="{FF2B5EF4-FFF2-40B4-BE49-F238E27FC236}">
                    <a16:creationId xmlns:a16="http://schemas.microsoft.com/office/drawing/2014/main" id="{CBF47FFC-A151-41D8-A6A7-1DA4CA8BA4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58847" y="4242419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Oval 5">
                <a:extLst>
                  <a:ext uri="{FF2B5EF4-FFF2-40B4-BE49-F238E27FC236}">
                    <a16:creationId xmlns:a16="http://schemas.microsoft.com/office/drawing/2014/main" id="{C6330433-86F8-48C1-9AD2-CEED97B920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38569" y="3901683"/>
                <a:ext cx="198000" cy="198000"/>
              </a:xfrm>
              <a:prstGeom prst="ellipse">
                <a:avLst/>
              </a:prstGeom>
              <a:pattFill prst="pct50">
                <a:fgClr>
                  <a:srgbClr val="A0A0A0"/>
                </a:fgClr>
                <a:bgClr>
                  <a:schemeClr val="bg1"/>
                </a:bgClr>
              </a:patt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68475-B16A-4321-9FE3-886181C28CD1}"/>
                </a:ext>
              </a:extLst>
            </p:cNvPr>
            <p:cNvSpPr>
              <a:spLocks/>
            </p:cNvSpPr>
            <p:nvPr/>
          </p:nvSpPr>
          <p:spPr>
            <a:xfrm>
              <a:off x="4800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Remove Stops</a:t>
              </a:r>
            </a:p>
          </p:txBody>
        </p:sp>
        <p:sp>
          <p:nvSpPr>
            <p:cNvPr id="103" name="Arrow: Right 102">
              <a:extLst>
                <a:ext uri="{FF2B5EF4-FFF2-40B4-BE49-F238E27FC236}">
                  <a16:creationId xmlns:a16="http://schemas.microsoft.com/office/drawing/2014/main" id="{210D641C-F398-4478-9EF7-5D34CFFB2DD8}"/>
                </a:ext>
              </a:extLst>
            </p:cNvPr>
            <p:cNvSpPr/>
            <p:nvPr/>
          </p:nvSpPr>
          <p:spPr>
            <a:xfrm>
              <a:off x="4032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</p:grpSp>
      <p:sp>
        <p:nvSpPr>
          <p:cNvPr id="105" name="Speech Bubble: Rectangle 104">
            <a:extLst>
              <a:ext uri="{FF2B5EF4-FFF2-40B4-BE49-F238E27FC236}">
                <a16:creationId xmlns:a16="http://schemas.microsoft.com/office/drawing/2014/main" id="{C3D1D222-EE23-45A7-9EA4-B168ED74FE6F}"/>
              </a:ext>
            </a:extLst>
          </p:cNvPr>
          <p:cNvSpPr/>
          <p:nvPr/>
        </p:nvSpPr>
        <p:spPr>
          <a:xfrm rot="600000">
            <a:off x="9000000" y="720000"/>
            <a:ext cx="2448000" cy="3600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Ruin and Recreate</a:t>
            </a:r>
          </a:p>
        </p:txBody>
      </p:sp>
    </p:spTree>
    <p:extLst>
      <p:ext uri="{BB962C8B-B14F-4D97-AF65-F5344CB8AC3E}">
        <p14:creationId xmlns:p14="http://schemas.microsoft.com/office/powerpoint/2010/main" val="2036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53F7-916F-42E9-A838-58BF3449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Large Neighborhood Search</a:t>
            </a:r>
            <a:endParaRPr lang="nl-NL" dirty="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9FC840A4-4350-46AC-BA41-0F29E2DDB206}"/>
              </a:ext>
            </a:extLst>
          </p:cNvPr>
          <p:cNvSpPr/>
          <p:nvPr/>
        </p:nvSpPr>
        <p:spPr>
          <a:xfrm>
            <a:off x="4182726" y="1980903"/>
            <a:ext cx="3826545" cy="3826545"/>
          </a:xfrm>
          <a:prstGeom prst="blockArc">
            <a:avLst>
              <a:gd name="adj1" fmla="val 11880000"/>
              <a:gd name="adj2" fmla="val 16200000"/>
              <a:gd name="adj3" fmla="val 463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FB0E15BC-BD00-48DB-9CFD-9D3049307AF3}"/>
              </a:ext>
            </a:extLst>
          </p:cNvPr>
          <p:cNvSpPr/>
          <p:nvPr/>
        </p:nvSpPr>
        <p:spPr>
          <a:xfrm>
            <a:off x="4182726" y="1980903"/>
            <a:ext cx="3826545" cy="3826545"/>
          </a:xfrm>
          <a:prstGeom prst="blockArc">
            <a:avLst>
              <a:gd name="adj1" fmla="val 7560000"/>
              <a:gd name="adj2" fmla="val 11880000"/>
              <a:gd name="adj3" fmla="val 463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D21FDA9C-8BD3-4F8A-BC62-2CBC1190C4E9}"/>
              </a:ext>
            </a:extLst>
          </p:cNvPr>
          <p:cNvSpPr/>
          <p:nvPr/>
        </p:nvSpPr>
        <p:spPr>
          <a:xfrm>
            <a:off x="4182726" y="1980903"/>
            <a:ext cx="3826545" cy="3826545"/>
          </a:xfrm>
          <a:prstGeom prst="blockArc">
            <a:avLst>
              <a:gd name="adj1" fmla="val 3240000"/>
              <a:gd name="adj2" fmla="val 7560000"/>
              <a:gd name="adj3" fmla="val 463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1F65DA7F-8F68-4C2E-B95B-BFD5A1A42C92}"/>
              </a:ext>
            </a:extLst>
          </p:cNvPr>
          <p:cNvSpPr/>
          <p:nvPr/>
        </p:nvSpPr>
        <p:spPr>
          <a:xfrm>
            <a:off x="4182726" y="1980903"/>
            <a:ext cx="3826545" cy="3826545"/>
          </a:xfrm>
          <a:prstGeom prst="blockArc">
            <a:avLst>
              <a:gd name="adj1" fmla="val 20520000"/>
              <a:gd name="adj2" fmla="val 3240000"/>
              <a:gd name="adj3" fmla="val 463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3990815E-9DF2-4E03-90E0-CC65B3D8FD1D}"/>
              </a:ext>
            </a:extLst>
          </p:cNvPr>
          <p:cNvSpPr/>
          <p:nvPr/>
        </p:nvSpPr>
        <p:spPr>
          <a:xfrm>
            <a:off x="4182726" y="1980903"/>
            <a:ext cx="3826545" cy="3826545"/>
          </a:xfrm>
          <a:prstGeom prst="blockArc">
            <a:avLst>
              <a:gd name="adj1" fmla="val 16200000"/>
              <a:gd name="adj2" fmla="val 20520000"/>
              <a:gd name="adj3" fmla="val 463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57376B6-D873-4A81-837B-2E7246566DB1}"/>
              </a:ext>
            </a:extLst>
          </p:cNvPr>
          <p:cNvSpPr/>
          <p:nvPr/>
        </p:nvSpPr>
        <p:spPr>
          <a:xfrm>
            <a:off x="5216091" y="3014268"/>
            <a:ext cx="1759815" cy="1759815"/>
          </a:xfrm>
          <a:custGeom>
            <a:avLst/>
            <a:gdLst>
              <a:gd name="connsiteX0" fmla="*/ 0 w 1759815"/>
              <a:gd name="connsiteY0" fmla="*/ 879908 h 1759815"/>
              <a:gd name="connsiteX1" fmla="*/ 879908 w 1759815"/>
              <a:gd name="connsiteY1" fmla="*/ 0 h 1759815"/>
              <a:gd name="connsiteX2" fmla="*/ 1759816 w 1759815"/>
              <a:gd name="connsiteY2" fmla="*/ 879908 h 1759815"/>
              <a:gd name="connsiteX3" fmla="*/ 879908 w 1759815"/>
              <a:gd name="connsiteY3" fmla="*/ 1759816 h 1759815"/>
              <a:gd name="connsiteX4" fmla="*/ 0 w 1759815"/>
              <a:gd name="connsiteY4" fmla="*/ 879908 h 17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9815" h="1759815">
                <a:moveTo>
                  <a:pt x="0" y="879908"/>
                </a:moveTo>
                <a:cubicBezTo>
                  <a:pt x="0" y="393948"/>
                  <a:pt x="393948" y="0"/>
                  <a:pt x="879908" y="0"/>
                </a:cubicBezTo>
                <a:cubicBezTo>
                  <a:pt x="1365868" y="0"/>
                  <a:pt x="1759816" y="393948"/>
                  <a:pt x="1759816" y="879908"/>
                </a:cubicBezTo>
                <a:cubicBezTo>
                  <a:pt x="1759816" y="1365868"/>
                  <a:pt x="1365868" y="1759816"/>
                  <a:pt x="879908" y="1759816"/>
                </a:cubicBezTo>
                <a:cubicBezTo>
                  <a:pt x="393948" y="1759816"/>
                  <a:pt x="0" y="1365868"/>
                  <a:pt x="0" y="879908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0" vert="horz" wrap="square" lIns="290739" tIns="290739" rIns="290739" bIns="290739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Roulette Wheel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7AC90FE-1A4D-4833-8F75-A6D60383C2C1}"/>
              </a:ext>
            </a:extLst>
          </p:cNvPr>
          <p:cNvSpPr/>
          <p:nvPr/>
        </p:nvSpPr>
        <p:spPr>
          <a:xfrm>
            <a:off x="5495997" y="1665248"/>
            <a:ext cx="1200002" cy="720003"/>
          </a:xfrm>
          <a:custGeom>
            <a:avLst/>
            <a:gdLst>
              <a:gd name="connsiteX0" fmla="*/ 0 w 1200002"/>
              <a:gd name="connsiteY0" fmla="*/ 120003 h 720003"/>
              <a:gd name="connsiteX1" fmla="*/ 120003 w 1200002"/>
              <a:gd name="connsiteY1" fmla="*/ 0 h 720003"/>
              <a:gd name="connsiteX2" fmla="*/ 1079999 w 1200002"/>
              <a:gd name="connsiteY2" fmla="*/ 0 h 720003"/>
              <a:gd name="connsiteX3" fmla="*/ 1200002 w 1200002"/>
              <a:gd name="connsiteY3" fmla="*/ 120003 h 720003"/>
              <a:gd name="connsiteX4" fmla="*/ 1200002 w 1200002"/>
              <a:gd name="connsiteY4" fmla="*/ 600000 h 720003"/>
              <a:gd name="connsiteX5" fmla="*/ 1079999 w 1200002"/>
              <a:gd name="connsiteY5" fmla="*/ 720003 h 720003"/>
              <a:gd name="connsiteX6" fmla="*/ 120003 w 1200002"/>
              <a:gd name="connsiteY6" fmla="*/ 720003 h 720003"/>
              <a:gd name="connsiteX7" fmla="*/ 0 w 1200002"/>
              <a:gd name="connsiteY7" fmla="*/ 600000 h 720003"/>
              <a:gd name="connsiteX8" fmla="*/ 0 w 1200002"/>
              <a:gd name="connsiteY8" fmla="*/ 120003 h 7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0002" h="720003">
                <a:moveTo>
                  <a:pt x="0" y="120003"/>
                </a:moveTo>
                <a:cubicBezTo>
                  <a:pt x="0" y="53727"/>
                  <a:pt x="53727" y="0"/>
                  <a:pt x="120003" y="0"/>
                </a:cubicBezTo>
                <a:lnTo>
                  <a:pt x="1079999" y="0"/>
                </a:lnTo>
                <a:cubicBezTo>
                  <a:pt x="1146275" y="0"/>
                  <a:pt x="1200002" y="53727"/>
                  <a:pt x="1200002" y="120003"/>
                </a:cubicBezTo>
                <a:lnTo>
                  <a:pt x="1200002" y="600000"/>
                </a:lnTo>
                <a:cubicBezTo>
                  <a:pt x="1200002" y="666276"/>
                  <a:pt x="1146275" y="720003"/>
                  <a:pt x="1079999" y="720003"/>
                </a:cubicBezTo>
                <a:lnTo>
                  <a:pt x="120003" y="720003"/>
                </a:lnTo>
                <a:cubicBezTo>
                  <a:pt x="53727" y="720003"/>
                  <a:pt x="0" y="666276"/>
                  <a:pt x="0" y="600000"/>
                </a:cubicBezTo>
                <a:lnTo>
                  <a:pt x="0" y="12000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Filters out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‘bad methods’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24EAF42-9649-4985-9B61-0B8EB7B56FEE}"/>
              </a:ext>
            </a:extLst>
          </p:cNvPr>
          <p:cNvSpPr/>
          <p:nvPr/>
        </p:nvSpPr>
        <p:spPr>
          <a:xfrm>
            <a:off x="7273451" y="2956644"/>
            <a:ext cx="1200002" cy="720003"/>
          </a:xfrm>
          <a:custGeom>
            <a:avLst/>
            <a:gdLst>
              <a:gd name="connsiteX0" fmla="*/ 0 w 1200002"/>
              <a:gd name="connsiteY0" fmla="*/ 120003 h 720003"/>
              <a:gd name="connsiteX1" fmla="*/ 120003 w 1200002"/>
              <a:gd name="connsiteY1" fmla="*/ 0 h 720003"/>
              <a:gd name="connsiteX2" fmla="*/ 1079999 w 1200002"/>
              <a:gd name="connsiteY2" fmla="*/ 0 h 720003"/>
              <a:gd name="connsiteX3" fmla="*/ 1200002 w 1200002"/>
              <a:gd name="connsiteY3" fmla="*/ 120003 h 720003"/>
              <a:gd name="connsiteX4" fmla="*/ 1200002 w 1200002"/>
              <a:gd name="connsiteY4" fmla="*/ 600000 h 720003"/>
              <a:gd name="connsiteX5" fmla="*/ 1079999 w 1200002"/>
              <a:gd name="connsiteY5" fmla="*/ 720003 h 720003"/>
              <a:gd name="connsiteX6" fmla="*/ 120003 w 1200002"/>
              <a:gd name="connsiteY6" fmla="*/ 720003 h 720003"/>
              <a:gd name="connsiteX7" fmla="*/ 0 w 1200002"/>
              <a:gd name="connsiteY7" fmla="*/ 600000 h 720003"/>
              <a:gd name="connsiteX8" fmla="*/ 0 w 1200002"/>
              <a:gd name="connsiteY8" fmla="*/ 120003 h 7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0002" h="720003">
                <a:moveTo>
                  <a:pt x="0" y="120003"/>
                </a:moveTo>
                <a:cubicBezTo>
                  <a:pt x="0" y="53727"/>
                  <a:pt x="53727" y="0"/>
                  <a:pt x="120003" y="0"/>
                </a:cubicBezTo>
                <a:lnTo>
                  <a:pt x="1079999" y="0"/>
                </a:lnTo>
                <a:cubicBezTo>
                  <a:pt x="1146275" y="0"/>
                  <a:pt x="1200002" y="53727"/>
                  <a:pt x="1200002" y="120003"/>
                </a:cubicBezTo>
                <a:lnTo>
                  <a:pt x="1200002" y="600000"/>
                </a:lnTo>
                <a:cubicBezTo>
                  <a:pt x="1200002" y="666276"/>
                  <a:pt x="1146275" y="720003"/>
                  <a:pt x="1079999" y="720003"/>
                </a:cubicBezTo>
                <a:lnTo>
                  <a:pt x="120003" y="720003"/>
                </a:lnTo>
                <a:cubicBezTo>
                  <a:pt x="53727" y="720003"/>
                  <a:pt x="0" y="666276"/>
                  <a:pt x="0" y="600000"/>
                </a:cubicBezTo>
                <a:lnTo>
                  <a:pt x="0" y="12000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Adaptive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B046CF-493C-4A0C-8978-8876805315A4}"/>
              </a:ext>
            </a:extLst>
          </p:cNvPr>
          <p:cNvSpPr/>
          <p:nvPr/>
        </p:nvSpPr>
        <p:spPr>
          <a:xfrm>
            <a:off x="6594524" y="5046167"/>
            <a:ext cx="1200002" cy="720003"/>
          </a:xfrm>
          <a:custGeom>
            <a:avLst/>
            <a:gdLst>
              <a:gd name="connsiteX0" fmla="*/ 0 w 1200002"/>
              <a:gd name="connsiteY0" fmla="*/ 120003 h 720003"/>
              <a:gd name="connsiteX1" fmla="*/ 120003 w 1200002"/>
              <a:gd name="connsiteY1" fmla="*/ 0 h 720003"/>
              <a:gd name="connsiteX2" fmla="*/ 1079999 w 1200002"/>
              <a:gd name="connsiteY2" fmla="*/ 0 h 720003"/>
              <a:gd name="connsiteX3" fmla="*/ 1200002 w 1200002"/>
              <a:gd name="connsiteY3" fmla="*/ 120003 h 720003"/>
              <a:gd name="connsiteX4" fmla="*/ 1200002 w 1200002"/>
              <a:gd name="connsiteY4" fmla="*/ 600000 h 720003"/>
              <a:gd name="connsiteX5" fmla="*/ 1079999 w 1200002"/>
              <a:gd name="connsiteY5" fmla="*/ 720003 h 720003"/>
              <a:gd name="connsiteX6" fmla="*/ 120003 w 1200002"/>
              <a:gd name="connsiteY6" fmla="*/ 720003 h 720003"/>
              <a:gd name="connsiteX7" fmla="*/ 0 w 1200002"/>
              <a:gd name="connsiteY7" fmla="*/ 600000 h 720003"/>
              <a:gd name="connsiteX8" fmla="*/ 0 w 1200002"/>
              <a:gd name="connsiteY8" fmla="*/ 120003 h 7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0002" h="720003">
                <a:moveTo>
                  <a:pt x="0" y="120003"/>
                </a:moveTo>
                <a:cubicBezTo>
                  <a:pt x="0" y="53727"/>
                  <a:pt x="53727" y="0"/>
                  <a:pt x="120003" y="0"/>
                </a:cubicBezTo>
                <a:lnTo>
                  <a:pt x="1079999" y="0"/>
                </a:lnTo>
                <a:cubicBezTo>
                  <a:pt x="1146275" y="0"/>
                  <a:pt x="1200002" y="53727"/>
                  <a:pt x="1200002" y="120003"/>
                </a:cubicBezTo>
                <a:lnTo>
                  <a:pt x="1200002" y="600000"/>
                </a:lnTo>
                <a:cubicBezTo>
                  <a:pt x="1200002" y="666276"/>
                  <a:pt x="1146275" y="720003"/>
                  <a:pt x="1079999" y="720003"/>
                </a:cubicBezTo>
                <a:lnTo>
                  <a:pt x="120003" y="720003"/>
                </a:lnTo>
                <a:cubicBezTo>
                  <a:pt x="53727" y="720003"/>
                  <a:pt x="0" y="666276"/>
                  <a:pt x="0" y="600000"/>
                </a:cubicBezTo>
                <a:lnTo>
                  <a:pt x="0" y="12000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Can handle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kern="1200" dirty="0">
                <a:solidFill>
                  <a:schemeClr val="accent1"/>
                </a:solidFill>
              </a:rPr>
              <a:t>any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problems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8EF0D12-4DCA-4523-8431-4C98CEEFA39F}"/>
              </a:ext>
            </a:extLst>
          </p:cNvPr>
          <p:cNvSpPr/>
          <p:nvPr/>
        </p:nvSpPr>
        <p:spPr>
          <a:xfrm>
            <a:off x="4397470" y="5046167"/>
            <a:ext cx="1200002" cy="720003"/>
          </a:xfrm>
          <a:custGeom>
            <a:avLst/>
            <a:gdLst>
              <a:gd name="connsiteX0" fmla="*/ 0 w 1200002"/>
              <a:gd name="connsiteY0" fmla="*/ 120003 h 720003"/>
              <a:gd name="connsiteX1" fmla="*/ 120003 w 1200002"/>
              <a:gd name="connsiteY1" fmla="*/ 0 h 720003"/>
              <a:gd name="connsiteX2" fmla="*/ 1079999 w 1200002"/>
              <a:gd name="connsiteY2" fmla="*/ 0 h 720003"/>
              <a:gd name="connsiteX3" fmla="*/ 1200002 w 1200002"/>
              <a:gd name="connsiteY3" fmla="*/ 120003 h 720003"/>
              <a:gd name="connsiteX4" fmla="*/ 1200002 w 1200002"/>
              <a:gd name="connsiteY4" fmla="*/ 600000 h 720003"/>
              <a:gd name="connsiteX5" fmla="*/ 1079999 w 1200002"/>
              <a:gd name="connsiteY5" fmla="*/ 720003 h 720003"/>
              <a:gd name="connsiteX6" fmla="*/ 120003 w 1200002"/>
              <a:gd name="connsiteY6" fmla="*/ 720003 h 720003"/>
              <a:gd name="connsiteX7" fmla="*/ 0 w 1200002"/>
              <a:gd name="connsiteY7" fmla="*/ 600000 h 720003"/>
              <a:gd name="connsiteX8" fmla="*/ 0 w 1200002"/>
              <a:gd name="connsiteY8" fmla="*/ 120003 h 7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0002" h="720003">
                <a:moveTo>
                  <a:pt x="0" y="120003"/>
                </a:moveTo>
                <a:cubicBezTo>
                  <a:pt x="0" y="53727"/>
                  <a:pt x="53727" y="0"/>
                  <a:pt x="120003" y="0"/>
                </a:cubicBezTo>
                <a:lnTo>
                  <a:pt x="1079999" y="0"/>
                </a:lnTo>
                <a:cubicBezTo>
                  <a:pt x="1146275" y="0"/>
                  <a:pt x="1200002" y="53727"/>
                  <a:pt x="1200002" y="120003"/>
                </a:cubicBezTo>
                <a:lnTo>
                  <a:pt x="1200002" y="600000"/>
                </a:lnTo>
                <a:cubicBezTo>
                  <a:pt x="1200002" y="666276"/>
                  <a:pt x="1146275" y="720003"/>
                  <a:pt x="1079999" y="720003"/>
                </a:cubicBezTo>
                <a:lnTo>
                  <a:pt x="120003" y="720003"/>
                </a:lnTo>
                <a:cubicBezTo>
                  <a:pt x="53727" y="720003"/>
                  <a:pt x="0" y="666276"/>
                  <a:pt x="0" y="600000"/>
                </a:cubicBezTo>
                <a:lnTo>
                  <a:pt x="0" y="12000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Diversification</a:t>
            </a:r>
            <a:endParaRPr lang="en-US" sz="1050" kern="1200" dirty="0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31381A-E9B8-40D6-8312-EBABA2199A57}"/>
              </a:ext>
            </a:extLst>
          </p:cNvPr>
          <p:cNvSpPr/>
          <p:nvPr/>
        </p:nvSpPr>
        <p:spPr>
          <a:xfrm>
            <a:off x="3718544" y="2956644"/>
            <a:ext cx="1200002" cy="720003"/>
          </a:xfrm>
          <a:custGeom>
            <a:avLst/>
            <a:gdLst>
              <a:gd name="connsiteX0" fmla="*/ 0 w 1200002"/>
              <a:gd name="connsiteY0" fmla="*/ 120003 h 720003"/>
              <a:gd name="connsiteX1" fmla="*/ 120003 w 1200002"/>
              <a:gd name="connsiteY1" fmla="*/ 0 h 720003"/>
              <a:gd name="connsiteX2" fmla="*/ 1079999 w 1200002"/>
              <a:gd name="connsiteY2" fmla="*/ 0 h 720003"/>
              <a:gd name="connsiteX3" fmla="*/ 1200002 w 1200002"/>
              <a:gd name="connsiteY3" fmla="*/ 120003 h 720003"/>
              <a:gd name="connsiteX4" fmla="*/ 1200002 w 1200002"/>
              <a:gd name="connsiteY4" fmla="*/ 600000 h 720003"/>
              <a:gd name="connsiteX5" fmla="*/ 1079999 w 1200002"/>
              <a:gd name="connsiteY5" fmla="*/ 720003 h 720003"/>
              <a:gd name="connsiteX6" fmla="*/ 120003 w 1200002"/>
              <a:gd name="connsiteY6" fmla="*/ 720003 h 720003"/>
              <a:gd name="connsiteX7" fmla="*/ 0 w 1200002"/>
              <a:gd name="connsiteY7" fmla="*/ 600000 h 720003"/>
              <a:gd name="connsiteX8" fmla="*/ 0 w 1200002"/>
              <a:gd name="connsiteY8" fmla="*/ 120003 h 7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0002" h="720003">
                <a:moveTo>
                  <a:pt x="0" y="120003"/>
                </a:moveTo>
                <a:cubicBezTo>
                  <a:pt x="0" y="53727"/>
                  <a:pt x="53727" y="0"/>
                  <a:pt x="120003" y="0"/>
                </a:cubicBezTo>
                <a:lnTo>
                  <a:pt x="1079999" y="0"/>
                </a:lnTo>
                <a:cubicBezTo>
                  <a:pt x="1146275" y="0"/>
                  <a:pt x="1200002" y="53727"/>
                  <a:pt x="1200002" y="120003"/>
                </a:cubicBezTo>
                <a:lnTo>
                  <a:pt x="1200002" y="600000"/>
                </a:lnTo>
                <a:cubicBezTo>
                  <a:pt x="1200002" y="666276"/>
                  <a:pt x="1146275" y="720003"/>
                  <a:pt x="1079999" y="720003"/>
                </a:cubicBezTo>
                <a:lnTo>
                  <a:pt x="120003" y="720003"/>
                </a:lnTo>
                <a:cubicBezTo>
                  <a:pt x="53727" y="720003"/>
                  <a:pt x="0" y="666276"/>
                  <a:pt x="0" y="600000"/>
                </a:cubicBezTo>
                <a:lnTo>
                  <a:pt x="0" y="12000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Easy to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400" kern="1200" dirty="0">
                <a:solidFill>
                  <a:schemeClr val="accent1"/>
                </a:solidFill>
              </a:rPr>
              <a:t>implement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5932B28-6B79-4C10-B74B-F8B04E1B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98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F320-CA79-7513-9E6C-D66E20A7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Brainstorm session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ADF1D-5FB0-B033-7195-F45C9DBEC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-3300359" y="1650648"/>
            <a:ext cx="18792719" cy="409878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5C419-EE59-0E6E-3F32-A68A446E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24</a:t>
            </a:fld>
            <a:endParaRPr lang="en-GB" noProof="0" dirty="0"/>
          </a:p>
        </p:txBody>
      </p:sp>
      <p:pic>
        <p:nvPicPr>
          <p:cNvPr id="3074" name="Picture 2" descr="Solve a vehicle routing problem (VRP) using R and Nextmv Cloud">
            <a:extLst>
              <a:ext uri="{FF2B5EF4-FFF2-40B4-BE49-F238E27FC236}">
                <a16:creationId xmlns:a16="http://schemas.microsoft.com/office/drawing/2014/main" id="{76B6FDFF-02DF-7259-2590-1A6E2EC5A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018" y="-1633236"/>
            <a:ext cx="13668037" cy="101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67531-95D5-091F-54A2-E27362723BF4}"/>
              </a:ext>
            </a:extLst>
          </p:cNvPr>
          <p:cNvSpPr txBox="1"/>
          <p:nvPr/>
        </p:nvSpPr>
        <p:spPr>
          <a:xfrm>
            <a:off x="2749105" y="2058061"/>
            <a:ext cx="8335989" cy="3691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6600" b="1" dirty="0"/>
              <a:t>Brainstorm session</a:t>
            </a:r>
            <a:br>
              <a:rPr lang="en-GB" sz="6600" b="1" dirty="0"/>
            </a:br>
            <a:r>
              <a:rPr lang="en-GB" sz="6600" b="1" dirty="0"/>
              <a:t>Implementation @ customer</a:t>
            </a:r>
          </a:p>
        </p:txBody>
      </p:sp>
    </p:spTree>
    <p:extLst>
      <p:ext uri="{BB962C8B-B14F-4D97-AF65-F5344CB8AC3E}">
        <p14:creationId xmlns:p14="http://schemas.microsoft.com/office/powerpoint/2010/main" val="160937060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A5F879-9663-4F95-B619-2DE361CF5D2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1B85-8DED-40A6-8789-E557802E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E90E17AD-B487-E1B5-25DF-001B2C878D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BDF7CCE-DA2C-F888-037C-23FFD416C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2" y="1"/>
            <a:ext cx="12191999" cy="49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AD27-C4CB-43A8-B151-EA0CC5094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807" y="5092995"/>
            <a:ext cx="7334962" cy="154532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907656C2-2953-4D86-AB55-81586B8C5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30807" y="4547197"/>
            <a:ext cx="7334962" cy="1190870"/>
          </a:xfrm>
        </p:spPr>
        <p:txBody>
          <a:bodyPr/>
          <a:lstStyle/>
          <a:p>
            <a:pPr algn="ctr"/>
            <a:r>
              <a:rPr lang="nl-NL" sz="3600" dirty="0"/>
              <a:t>Learning </a:t>
            </a:r>
            <a:r>
              <a:rPr lang="nl-NL" sz="3600" dirty="0" err="1"/>
              <a:t>preferences</a:t>
            </a:r>
            <a:endParaRPr lang="nl-NL" sz="3600" dirty="0"/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90D78FA1-5EA3-4315-8333-AF5F3451795D}"/>
              </a:ext>
            </a:extLst>
          </p:cNvPr>
          <p:cNvSpPr>
            <a:spLocks noGrp="1"/>
          </p:cNvSpPr>
          <p:nvPr>
            <p:ph type="body" orient="vert" idx="36"/>
          </p:nvPr>
        </p:nvSpPr>
        <p:spPr>
          <a:xfrm>
            <a:off x="2532823" y="5870031"/>
            <a:ext cx="6537600" cy="7200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652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08F911-01EA-4A79-A2A0-7817F564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703F-544E-4AF9-A436-55B1644F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26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2F9C1A-1A0C-427D-9EFC-610BF9FDB841}"/>
              </a:ext>
            </a:extLst>
          </p:cNvPr>
          <p:cNvGrpSpPr/>
          <p:nvPr/>
        </p:nvGrpSpPr>
        <p:grpSpPr>
          <a:xfrm>
            <a:off x="4088372" y="2569325"/>
            <a:ext cx="3360000" cy="3264001"/>
            <a:chOff x="7776000" y="2495999"/>
            <a:chExt cx="3360000" cy="32640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F39C111-067D-4EB0-B4D7-D74AF21779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0000" y="2495999"/>
              <a:ext cx="1944307" cy="1944366"/>
              <a:chOff x="6948000" y="1836000"/>
              <a:chExt cx="1442897" cy="144294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81C37D0-6AF9-473C-9829-F1706E068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77037" y="2428275"/>
                <a:ext cx="294538" cy="1262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CAC8F15-9C0D-4FE0-8EE8-49D7AF0C0D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14585" y="2272267"/>
                <a:ext cx="262453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1240629-A083-4DA3-8D11-6F454FBA20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1469" y="2272267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76737C7-0CFD-4079-9322-650035B76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1469" y="2685894"/>
                <a:ext cx="189807" cy="31173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C8D81A8-E32F-4B02-8667-161FF94375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1276" y="2554508"/>
                <a:ext cx="460299" cy="44311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9452FFA-F725-4CD3-8AA4-32C877C2F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42839" y="2554509"/>
                <a:ext cx="128736" cy="3981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CD46582-31E9-42D4-B8C1-8AD6AFC84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42839" y="2952613"/>
                <a:ext cx="89257" cy="25285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4054F5C-E0BE-43A7-9C50-5606087F36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2095" y="2952614"/>
                <a:ext cx="299775" cy="2528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F8169A4-07E7-40EB-B587-387FC20DD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1871" y="2889687"/>
                <a:ext cx="385556" cy="629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413436A-96DE-438A-B75C-939A5BCDA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7007" y="1909469"/>
                <a:ext cx="14568" cy="64504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8F8AD01-06E1-4736-BF29-F5F6F7733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7007" y="1909469"/>
                <a:ext cx="274864" cy="180725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6C62F56-E32B-40F4-B9B0-A9DC9244A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1575" y="2534986"/>
                <a:ext cx="396423" cy="1952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40A91D1-728E-414E-8441-56F3D7186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1871" y="2090194"/>
                <a:ext cx="211243" cy="4501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C0C43F0-22FA-4250-B4AD-73C299C9B9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7998" y="2135207"/>
                <a:ext cx="75116" cy="39977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675FEF9-8D9A-4DBD-B2DC-C2D08CCA0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71575" y="2554508"/>
                <a:ext cx="645852" cy="33517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">
                <a:extLst>
                  <a:ext uri="{FF2B5EF4-FFF2-40B4-BE49-F238E27FC236}">
                    <a16:creationId xmlns:a16="http://schemas.microsoft.com/office/drawing/2014/main" id="{4A808DB0-C443-4E3B-A36C-D042783EE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91426" y="2474360"/>
                <a:ext cx="160297" cy="160297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Oval 4">
                <a:extLst>
                  <a:ext uri="{FF2B5EF4-FFF2-40B4-BE49-F238E27FC236}">
                    <a16:creationId xmlns:a16="http://schemas.microsoft.com/office/drawing/2014/main" id="{55062C22-80F9-46B1-A004-143D6C87E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83538" y="1836000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Oval 6">
                <a:extLst>
                  <a:ext uri="{FF2B5EF4-FFF2-40B4-BE49-F238E27FC236}">
                    <a16:creationId xmlns:a16="http://schemas.microsoft.com/office/drawing/2014/main" id="{1B44303C-D42D-41F9-9BF2-910EE4D6A4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43958" y="2816218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Oval 7">
                <a:extLst>
                  <a:ext uri="{FF2B5EF4-FFF2-40B4-BE49-F238E27FC236}">
                    <a16:creationId xmlns:a16="http://schemas.microsoft.com/office/drawing/2014/main" id="{A9E8F3A7-7D87-475F-A537-0193D3CC61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41115" y="2198798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8">
                <a:extLst>
                  <a:ext uri="{FF2B5EF4-FFF2-40B4-BE49-F238E27FC236}">
                    <a16:creationId xmlns:a16="http://schemas.microsoft.com/office/drawing/2014/main" id="{9FB5891C-045A-49DC-8681-BDA4C52C9A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58402" y="2879145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9">
                <a:extLst>
                  <a:ext uri="{FF2B5EF4-FFF2-40B4-BE49-F238E27FC236}">
                    <a16:creationId xmlns:a16="http://schemas.microsoft.com/office/drawing/2014/main" id="{ED4846C0-4CCC-4F28-9EB5-ACF6482A10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58402" y="2016725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Oval 10">
                <a:extLst>
                  <a:ext uri="{FF2B5EF4-FFF2-40B4-BE49-F238E27FC236}">
                    <a16:creationId xmlns:a16="http://schemas.microsoft.com/office/drawing/2014/main" id="{4CDF4432-D6C4-4A94-A3A2-33CF3127A9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069645" y="2061738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Oval 11">
                <a:extLst>
                  <a:ext uri="{FF2B5EF4-FFF2-40B4-BE49-F238E27FC236}">
                    <a16:creationId xmlns:a16="http://schemas.microsoft.com/office/drawing/2014/main" id="{2AD50A98-1B0F-4199-95A7-6CF214B9D2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94529" y="2461518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Oval 5">
                <a:extLst>
                  <a:ext uri="{FF2B5EF4-FFF2-40B4-BE49-F238E27FC236}">
                    <a16:creationId xmlns:a16="http://schemas.microsoft.com/office/drawing/2014/main" id="{B8E41A34-576C-4DDC-AF2D-E4299B9E99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3568" y="2354807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Oval 5">
                <a:extLst>
                  <a:ext uri="{FF2B5EF4-FFF2-40B4-BE49-F238E27FC236}">
                    <a16:creationId xmlns:a16="http://schemas.microsoft.com/office/drawing/2014/main" id="{5636CC66-42DD-4E66-A27A-1B4F0009EC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48000" y="261242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Oval 5">
                <a:extLst>
                  <a:ext uri="{FF2B5EF4-FFF2-40B4-BE49-F238E27FC236}">
                    <a16:creationId xmlns:a16="http://schemas.microsoft.com/office/drawing/2014/main" id="{A76F9938-B780-4ED3-8223-4E42539441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37807" y="292415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Oval 5">
                <a:extLst>
                  <a:ext uri="{FF2B5EF4-FFF2-40B4-BE49-F238E27FC236}">
                    <a16:creationId xmlns:a16="http://schemas.microsoft.com/office/drawing/2014/main" id="{166F2AB0-E4CF-4890-94E8-389B1493D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58627" y="3132002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Oval 5">
                <a:extLst>
                  <a:ext uri="{FF2B5EF4-FFF2-40B4-BE49-F238E27FC236}">
                    <a16:creationId xmlns:a16="http://schemas.microsoft.com/office/drawing/2014/main" id="{26B483FD-DCBF-4429-80ED-3224FB3141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69370" y="2879144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497C63-A87D-469A-8846-C66B1C0EF02E}"/>
                </a:ext>
              </a:extLst>
            </p:cNvPr>
            <p:cNvSpPr>
              <a:spLocks/>
            </p:cNvSpPr>
            <p:nvPr/>
          </p:nvSpPr>
          <p:spPr>
            <a:xfrm>
              <a:off x="8544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Optimal solution</a:t>
              </a:r>
            </a:p>
          </p:txBody>
        </p:sp>
        <p:sp>
          <p:nvSpPr>
            <p:cNvPr id="104" name="Arrow: Right 103">
              <a:extLst>
                <a:ext uri="{FF2B5EF4-FFF2-40B4-BE49-F238E27FC236}">
                  <a16:creationId xmlns:a16="http://schemas.microsoft.com/office/drawing/2014/main" id="{C98605D5-EC27-44C4-8FD3-288B4824883C}"/>
                </a:ext>
              </a:extLst>
            </p:cNvPr>
            <p:cNvSpPr/>
            <p:nvPr/>
          </p:nvSpPr>
          <p:spPr>
            <a:xfrm>
              <a:off x="7776000" y="3264000"/>
              <a:ext cx="360000" cy="360000"/>
            </a:xfrm>
            <a:prstGeom prst="rightArrow">
              <a:avLst>
                <a:gd name="adj1" fmla="val 45000"/>
                <a:gd name="adj2" fmla="val 45000"/>
              </a:avLst>
            </a:prstGeom>
            <a:solidFill>
              <a:srgbClr val="A0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2E6090-DC29-4650-AB2B-8B766630E30C}"/>
              </a:ext>
            </a:extLst>
          </p:cNvPr>
          <p:cNvGrpSpPr/>
          <p:nvPr/>
        </p:nvGrpSpPr>
        <p:grpSpPr>
          <a:xfrm>
            <a:off x="1056000" y="2353141"/>
            <a:ext cx="2959819" cy="3406859"/>
            <a:chOff x="1056000" y="2353141"/>
            <a:chExt cx="2959819" cy="34068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C436BD-8FAF-4C24-9A67-AA0DB6294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92000" y="2495999"/>
              <a:ext cx="1944307" cy="1944366"/>
              <a:chOff x="1148097" y="1662759"/>
              <a:chExt cx="1442897" cy="144294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34410A4-049C-48BD-8BBC-AD5BF541F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71672" y="2381267"/>
                <a:ext cx="645853" cy="33517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4693D9-FB91-4F95-98B3-656D1C253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969" y="1916953"/>
                <a:ext cx="136127" cy="44479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FB3BC3D-7D7C-467A-9C24-FAA561B24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969" y="1916953"/>
                <a:ext cx="211243" cy="4501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28AA2C-5629-4CE6-82F8-FA4641ACB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1672" y="2361745"/>
                <a:ext cx="396424" cy="19522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D57E7B4-3E8E-4199-955E-DF46E3AAE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104" y="1736228"/>
                <a:ext cx="486107" cy="22573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E87BC63-7A64-41BC-8595-26DE4C701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104" y="1736228"/>
                <a:ext cx="14567" cy="645040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5E973F3-60E6-4929-97F0-016D1BD52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1970" y="2716446"/>
                <a:ext cx="385556" cy="6292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94D5A2B-1EBC-4015-9BC2-278895DC1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2193" y="2779373"/>
                <a:ext cx="299775" cy="25285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6630B8-7810-4557-9FAE-75C0064B4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11373" y="2824382"/>
                <a:ext cx="420820" cy="207847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7EB4679-58E3-4A8C-A983-8EBEAFEA8F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2937" y="2381268"/>
                <a:ext cx="128735" cy="398104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D715361-D08F-4028-897C-66541F11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1373" y="2381267"/>
                <a:ext cx="460298" cy="443116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6BD7FA8-0EBD-48A3-ABB5-B9C98D543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566" y="2512653"/>
                <a:ext cx="521370" cy="26671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468D5C0-5970-475B-9AA3-6C33A36F15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21566" y="2099026"/>
                <a:ext cx="93115" cy="413628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10752FD-0685-48A8-8DF9-99ABDCC5F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14682" y="2099026"/>
                <a:ext cx="262453" cy="156009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8270AED-29AB-4CEE-8954-1BB0453FA9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135" y="2255034"/>
                <a:ext cx="294537" cy="126233"/>
              </a:xfrm>
              <a:prstGeom prst="line">
                <a:avLst/>
              </a:prstGeom>
              <a:ln w="28575">
                <a:solidFill>
                  <a:srgbClr val="505050"/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A2C2E146-E730-4F6B-A77F-0B1502CFC52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91523" y="2301119"/>
                <a:ext cx="160297" cy="160297"/>
              </a:xfrm>
              <a:prstGeom prst="rect">
                <a:avLst/>
              </a:prstGeom>
              <a:solidFill>
                <a:srgbClr val="EA640B"/>
              </a:solidFill>
              <a:ln w="698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Oval 4">
                <a:extLst>
                  <a:ext uri="{FF2B5EF4-FFF2-40B4-BE49-F238E27FC236}">
                    <a16:creationId xmlns:a16="http://schemas.microsoft.com/office/drawing/2014/main" id="{A7304993-4FF1-4249-A256-E68A84F956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83635" y="1662759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Oval 6">
                <a:extLst>
                  <a:ext uri="{FF2B5EF4-FFF2-40B4-BE49-F238E27FC236}">
                    <a16:creationId xmlns:a16="http://schemas.microsoft.com/office/drawing/2014/main" id="{1AD1C547-D2D6-4B1E-811D-09A5AA85E0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44055" y="2642977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Oval 7">
                <a:extLst>
                  <a:ext uri="{FF2B5EF4-FFF2-40B4-BE49-F238E27FC236}">
                    <a16:creationId xmlns:a16="http://schemas.microsoft.com/office/drawing/2014/main" id="{09BB4339-6F60-49ED-AD9A-58A86FC7BE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1212" y="2025557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Oval 8">
                <a:extLst>
                  <a:ext uri="{FF2B5EF4-FFF2-40B4-BE49-F238E27FC236}">
                    <a16:creationId xmlns:a16="http://schemas.microsoft.com/office/drawing/2014/main" id="{1E8049DD-B5D8-4444-9E0A-2B75B9CB70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58499" y="2705904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Oval 9">
                <a:extLst>
                  <a:ext uri="{FF2B5EF4-FFF2-40B4-BE49-F238E27FC236}">
                    <a16:creationId xmlns:a16="http://schemas.microsoft.com/office/drawing/2014/main" id="{51386350-4B6C-4D0C-83CA-67C74A03E5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58499" y="1843484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10">
                <a:extLst>
                  <a:ext uri="{FF2B5EF4-FFF2-40B4-BE49-F238E27FC236}">
                    <a16:creationId xmlns:a16="http://schemas.microsoft.com/office/drawing/2014/main" id="{49B7B25F-05F4-421B-BADC-4FAF2FC74D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69742" y="1888497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Oval 11">
                <a:extLst>
                  <a:ext uri="{FF2B5EF4-FFF2-40B4-BE49-F238E27FC236}">
                    <a16:creationId xmlns:a16="http://schemas.microsoft.com/office/drawing/2014/main" id="{9E74002C-7EBF-4C6B-A432-D062BC4C2D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94626" y="2288277"/>
                <a:ext cx="146939" cy="146938"/>
              </a:xfrm>
              <a:prstGeom prst="ellipse">
                <a:avLst/>
              </a:prstGeom>
              <a:solidFill>
                <a:srgbClr val="A90074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BF6D719-60B9-4E97-93B6-7FB42AC4CCE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03665" y="2181566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Oval 5">
                <a:extLst>
                  <a:ext uri="{FF2B5EF4-FFF2-40B4-BE49-F238E27FC236}">
                    <a16:creationId xmlns:a16="http://schemas.microsoft.com/office/drawing/2014/main" id="{0E203D00-CC08-461D-9A5C-3162A1377C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148097" y="2439185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Oval 5">
                <a:extLst>
                  <a:ext uri="{FF2B5EF4-FFF2-40B4-BE49-F238E27FC236}">
                    <a16:creationId xmlns:a16="http://schemas.microsoft.com/office/drawing/2014/main" id="{22A0F914-6CDC-46C6-BF6C-EBC8D89D5F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7904" y="2750915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F687044A-613B-4FED-8F51-B1713DD87E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58724" y="2958761"/>
                <a:ext cx="146939" cy="146938"/>
              </a:xfrm>
              <a:prstGeom prst="ellipse">
                <a:avLst/>
              </a:prstGeom>
              <a:solidFill>
                <a:srgbClr val="009BC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Oval 5">
                <a:extLst>
                  <a:ext uri="{FF2B5EF4-FFF2-40B4-BE49-F238E27FC236}">
                    <a16:creationId xmlns:a16="http://schemas.microsoft.com/office/drawing/2014/main" id="{15C39400-7047-4FDE-BAC9-1DA36A3FF6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69467" y="2705903"/>
                <a:ext cx="146939" cy="146938"/>
              </a:xfrm>
              <a:prstGeom prst="ellipse">
                <a:avLst/>
              </a:prstGeom>
              <a:solidFill>
                <a:srgbClr val="84BF42"/>
              </a:solidFill>
              <a:ln w="698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rotWithShape="0">
                        <a:scrgbClr r="0" g="0" b="0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anchor="ctr">
                <a:noAutofit/>
              </a:bodyPr>
              <a:lstStyle>
                <a:defPPr>
                  <a:defRPr lang="nl-NL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17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B418BD-6D0A-4974-9529-001418605EAA}"/>
                </a:ext>
              </a:extLst>
            </p:cNvPr>
            <p:cNvSpPr>
              <a:spLocks/>
            </p:cNvSpPr>
            <p:nvPr/>
          </p:nvSpPr>
          <p:spPr>
            <a:xfrm>
              <a:off x="1056000" y="5376000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Start Situation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5962FF6-29B0-422B-A5E4-488E8DCF9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2191" y="2473141"/>
              <a:ext cx="323628" cy="20390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94B90CC-85B0-4939-BFDA-F4EB2E191D1A}"/>
                </a:ext>
              </a:extLst>
            </p:cNvPr>
            <p:cNvSpPr/>
            <p:nvPr/>
          </p:nvSpPr>
          <p:spPr>
            <a:xfrm>
              <a:off x="3295819" y="2353141"/>
              <a:ext cx="720000" cy="24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Move</a:t>
              </a:r>
            </a:p>
          </p:txBody>
        </p:sp>
      </p:grpSp>
      <p:grpSp>
        <p:nvGrpSpPr>
          <p:cNvPr id="3" name="Groep 2">
            <a:extLst>
              <a:ext uri="{FF2B5EF4-FFF2-40B4-BE49-F238E27FC236}">
                <a16:creationId xmlns:a16="http://schemas.microsoft.com/office/drawing/2014/main" id="{3865F42A-1A29-CA2E-F785-1217637355B2}"/>
              </a:ext>
            </a:extLst>
          </p:cNvPr>
          <p:cNvGrpSpPr/>
          <p:nvPr/>
        </p:nvGrpSpPr>
        <p:grpSpPr>
          <a:xfrm>
            <a:off x="7814744" y="2507853"/>
            <a:ext cx="3593783" cy="3252920"/>
            <a:chOff x="7814744" y="2507853"/>
            <a:chExt cx="3593783" cy="3252920"/>
          </a:xfrm>
        </p:grpSpPr>
        <p:pic>
          <p:nvPicPr>
            <p:cNvPr id="139" name="Afbeelding 138">
              <a:extLst>
                <a:ext uri="{FF2B5EF4-FFF2-40B4-BE49-F238E27FC236}">
                  <a16:creationId xmlns:a16="http://schemas.microsoft.com/office/drawing/2014/main" id="{EC689EFB-AF46-7BE5-4313-EF0C110A5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4744" y="2507853"/>
              <a:ext cx="3593783" cy="2346960"/>
            </a:xfrm>
            <a:prstGeom prst="rect">
              <a:avLst/>
            </a:prstGeom>
          </p:spPr>
        </p:pic>
        <p:sp>
          <p:nvSpPr>
            <p:cNvPr id="140" name="Rectangle 73">
              <a:extLst>
                <a:ext uri="{FF2B5EF4-FFF2-40B4-BE49-F238E27FC236}">
                  <a16:creationId xmlns:a16="http://schemas.microsoft.com/office/drawing/2014/main" id="{C54F26DA-B60C-13A8-8D91-7A0022BF48D3}"/>
                </a:ext>
              </a:extLst>
            </p:cNvPr>
            <p:cNvSpPr>
              <a:spLocks/>
            </p:cNvSpPr>
            <p:nvPr/>
          </p:nvSpPr>
          <p:spPr>
            <a:xfrm>
              <a:off x="8658006" y="5376773"/>
              <a:ext cx="2592000" cy="384000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Used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1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1FA10-399C-63FA-2042-71ABF68D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72122"/>
            <a:ext cx="10608000" cy="416525"/>
          </a:xfrm>
        </p:spPr>
        <p:txBody>
          <a:bodyPr/>
          <a:lstStyle/>
          <a:p>
            <a:r>
              <a:rPr lang="en-GB" dirty="0"/>
              <a:t>Sub-problems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9CF25AD-7E18-E014-2937-4DF3CAA8B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sz="2000" dirty="0"/>
              <a:t>Removing locations</a:t>
            </a:r>
          </a:p>
          <a:p>
            <a:pPr lvl="1"/>
            <a:r>
              <a:rPr lang="en-GB" sz="2000" dirty="0"/>
              <a:t>A driver decides to remove certain locations from his route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dirty="0"/>
          </a:p>
          <a:p>
            <a:r>
              <a:rPr lang="en-GB" sz="2000" dirty="0"/>
              <a:t>Adding locations</a:t>
            </a:r>
          </a:p>
          <a:p>
            <a:pPr lvl="1"/>
            <a:r>
              <a:rPr lang="en-GB" sz="2000" dirty="0"/>
              <a:t>We need to add these locations to some other route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r>
              <a:rPr lang="en-GB" sz="2000" dirty="0"/>
              <a:t>Reordering route</a:t>
            </a:r>
          </a:p>
          <a:p>
            <a:pPr lvl="1"/>
            <a:r>
              <a:rPr lang="en-GB" sz="2000" dirty="0"/>
              <a:t>Use an alternative order of the locations on a route.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1931C3-23E8-20C7-85DA-0FB6F2DA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B345E570-65B5-D8FF-7BCB-B76DC703C104}"/>
              </a:ext>
            </a:extLst>
          </p:cNvPr>
          <p:cNvSpPr/>
          <p:nvPr/>
        </p:nvSpPr>
        <p:spPr>
          <a:xfrm>
            <a:off x="6734174" y="4758834"/>
            <a:ext cx="3286125" cy="9906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600" b="1" dirty="0"/>
              <a:t>Can be seen as combination of adding &amp; removing.</a:t>
            </a:r>
          </a:p>
        </p:txBody>
      </p:sp>
    </p:spTree>
    <p:extLst>
      <p:ext uri="{BB962C8B-B14F-4D97-AF65-F5344CB8AC3E}">
        <p14:creationId xmlns:p14="http://schemas.microsoft.com/office/powerpoint/2010/main" val="4146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6137A95-78AE-4AD8-A7D9-EF92E0F8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drivers actually find a better theoretical solution? </a:t>
            </a:r>
          </a:p>
        </p:txBody>
      </p:sp>
      <p:sp>
        <p:nvSpPr>
          <p:cNvPr id="13" name="Vertical Text Placeholder 12">
            <a:extLst>
              <a:ext uri="{FF2B5EF4-FFF2-40B4-BE49-F238E27FC236}">
                <a16:creationId xmlns:a16="http://schemas.microsoft.com/office/drawing/2014/main" id="{4FC0F120-02DC-4E30-9A38-A1AD8773E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000" y="1650647"/>
            <a:ext cx="10608000" cy="5007327"/>
          </a:xfrm>
        </p:spPr>
        <p:txBody>
          <a:bodyPr/>
          <a:lstStyle/>
          <a:p>
            <a:pPr lvl="1"/>
            <a:r>
              <a:rPr lang="en-GB" sz="1800" dirty="0"/>
              <a:t>In general: no, not really..</a:t>
            </a: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endParaRPr lang="en-GB" sz="1800" dirty="0"/>
          </a:p>
          <a:p>
            <a:pPr marL="177800" lvl="1" indent="0">
              <a:buNone/>
            </a:pPr>
            <a:r>
              <a:rPr lang="en-GB" sz="2400" b="1" dirty="0"/>
              <a:t>Remark</a:t>
            </a:r>
            <a:r>
              <a:rPr lang="en-GB" sz="2400" dirty="0"/>
              <a:t>: Although the routes look worse on paper, there can still be a lot of value in the driver’s choices!</a:t>
            </a:r>
            <a:endParaRPr lang="en-GB" sz="2400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633AEC-007F-4F27-A526-2AA835AA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November 26, 2021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89E788-9E3D-44A2-AB92-DBCA8764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BE5AC5-D365-4E1F-B29C-77478585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28</a:t>
            </a:fld>
            <a:endParaRPr lang="en-US" noProof="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D3F89A3-0028-4D13-B0AB-628FBA898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11040"/>
              </p:ext>
            </p:extLst>
          </p:nvPr>
        </p:nvGraphicFramePr>
        <p:xfrm>
          <a:off x="3855231" y="1723885"/>
          <a:ext cx="5515049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2917">
                  <a:extLst>
                    <a:ext uri="{9D8B030D-6E8A-4147-A177-3AD203B41FA5}">
                      <a16:colId xmlns:a16="http://schemas.microsoft.com/office/drawing/2014/main" val="2974199580"/>
                    </a:ext>
                  </a:extLst>
                </a:gridCol>
                <a:gridCol w="2015046">
                  <a:extLst>
                    <a:ext uri="{9D8B030D-6E8A-4147-A177-3AD203B41FA5}">
                      <a16:colId xmlns:a16="http://schemas.microsoft.com/office/drawing/2014/main" val="1921178059"/>
                    </a:ext>
                  </a:extLst>
                </a:gridCol>
                <a:gridCol w="1497086">
                  <a:extLst>
                    <a:ext uri="{9D8B030D-6E8A-4147-A177-3AD203B41FA5}">
                      <a16:colId xmlns:a16="http://schemas.microsoft.com/office/drawing/2014/main" val="1758169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+mn-lt"/>
                        </a:rPr>
                        <a:t>Cost optimized route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+mn-lt"/>
                        </a:rPr>
                        <a:t>Cost 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+mn-lt"/>
                        </a:rPr>
                        <a:t>Difference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379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1065.615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1150.218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7.94%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316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634.564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652.097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2.76%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444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1015.78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1051.991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3.56%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9809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1000.486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1021.003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2.05%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25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1007.807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404040"/>
                          </a:solidFill>
                          <a:effectLst/>
                          <a:latin typeface="+mn-lt"/>
                        </a:rPr>
                        <a:t>1043.514</a:t>
                      </a:r>
                      <a:endParaRPr lang="en-US" sz="1600" b="0" i="0" u="none" strike="noStrike" dirty="0">
                        <a:solidFill>
                          <a:srgbClr val="40404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3.54%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2094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13010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1E571E8F-93DC-AF9B-C624-374B837DFA75}"/>
              </a:ext>
            </a:extLst>
          </p:cNvPr>
          <p:cNvSpPr/>
          <p:nvPr/>
        </p:nvSpPr>
        <p:spPr>
          <a:xfrm>
            <a:off x="936053" y="2841746"/>
            <a:ext cx="2409884" cy="179872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44000" tIns="144000" rIns="144000" bIns="144000"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Drivers are a </a:t>
            </a:r>
            <a:r>
              <a:rPr lang="en-GB" sz="1200" b="1" dirty="0"/>
              <a:t>scarce</a:t>
            </a:r>
            <a:r>
              <a:rPr lang="en-GB" sz="1200" dirty="0"/>
              <a:t> and </a:t>
            </a:r>
            <a:r>
              <a:rPr lang="en-GB" sz="1200" b="1" dirty="0"/>
              <a:t>precious </a:t>
            </a:r>
            <a:r>
              <a:rPr lang="en-GB" sz="1200" dirty="0"/>
              <a:t>resource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Drivers have </a:t>
            </a:r>
            <a:r>
              <a:rPr lang="en-GB" sz="1200" b="1" dirty="0"/>
              <a:t>knowledge</a:t>
            </a:r>
            <a:r>
              <a:rPr lang="en-GB" sz="1200" dirty="0"/>
              <a:t> and </a:t>
            </a:r>
            <a:r>
              <a:rPr lang="en-GB" sz="1200" b="1" dirty="0"/>
              <a:t>experience</a:t>
            </a:r>
            <a:r>
              <a:rPr lang="en-GB" sz="1200" dirty="0"/>
              <a:t> that is difficult to capture in “mathematics”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Drivers are </a:t>
            </a:r>
            <a:r>
              <a:rPr lang="en-GB" sz="1200" b="1" dirty="0"/>
              <a:t>frustrated</a:t>
            </a:r>
            <a:r>
              <a:rPr lang="en-GB" sz="1200" dirty="0"/>
              <a:t> with plans that don’t “feel logical” to their way of working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B8E5A6-0BD6-AEB2-E395-CA85330A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than cost saving: the human factor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042D9-9DD5-9047-AEAD-F1B15CD4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November 26,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9865A-4B16-9261-9689-183516FE5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AC453-9C37-2A2E-0A55-A779B782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29</a:t>
            </a:fld>
            <a:endParaRPr lang="en-US" noProof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3B169FD-E991-3833-C6EB-2033C808C804}"/>
              </a:ext>
            </a:extLst>
          </p:cNvPr>
          <p:cNvGrpSpPr/>
          <p:nvPr/>
        </p:nvGrpSpPr>
        <p:grpSpPr>
          <a:xfrm>
            <a:off x="1603889" y="1669241"/>
            <a:ext cx="1580044" cy="1261805"/>
            <a:chOff x="1603889" y="1706949"/>
            <a:chExt cx="1580044" cy="1261805"/>
          </a:xfrm>
        </p:grpSpPr>
        <p:pic>
          <p:nvPicPr>
            <p:cNvPr id="12" name="Graphic 11" descr="Comment Heart Break outline">
              <a:extLst>
                <a:ext uri="{FF2B5EF4-FFF2-40B4-BE49-F238E27FC236}">
                  <a16:creationId xmlns:a16="http://schemas.microsoft.com/office/drawing/2014/main" id="{EFACEEBD-8AEE-D77C-E258-05FBFBAAD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538931" y="1706949"/>
              <a:ext cx="645002" cy="645002"/>
            </a:xfrm>
            <a:prstGeom prst="rect">
              <a:avLst/>
            </a:prstGeom>
          </p:spPr>
        </p:pic>
        <p:pic>
          <p:nvPicPr>
            <p:cNvPr id="16" name="Graphic 15" descr="Truck outline">
              <a:extLst>
                <a:ext uri="{FF2B5EF4-FFF2-40B4-BE49-F238E27FC236}">
                  <a16:creationId xmlns:a16="http://schemas.microsoft.com/office/drawing/2014/main" id="{3511CA25-2616-5224-A792-0D1EA4A3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03889" y="1894541"/>
              <a:ext cx="1074213" cy="1074213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EA7BE4-C673-BF75-D655-3D02EC97ECC5}"/>
              </a:ext>
            </a:extLst>
          </p:cNvPr>
          <p:cNvGrpSpPr/>
          <p:nvPr/>
        </p:nvGrpSpPr>
        <p:grpSpPr>
          <a:xfrm>
            <a:off x="8129380" y="1763037"/>
            <a:ext cx="1719215" cy="1074213"/>
            <a:chOff x="8129380" y="1894541"/>
            <a:chExt cx="1719215" cy="1074213"/>
          </a:xfrm>
        </p:grpSpPr>
        <p:pic>
          <p:nvPicPr>
            <p:cNvPr id="14" name="Graphic 13" descr="Dance outline">
              <a:extLst>
                <a:ext uri="{FF2B5EF4-FFF2-40B4-BE49-F238E27FC236}">
                  <a16:creationId xmlns:a16="http://schemas.microsoft.com/office/drawing/2014/main" id="{B3820A8B-6E00-A42B-8381-D7043DAE5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03593" y="1921473"/>
              <a:ext cx="645002" cy="645002"/>
            </a:xfrm>
            <a:prstGeom prst="rect">
              <a:avLst/>
            </a:prstGeom>
          </p:spPr>
        </p:pic>
        <p:pic>
          <p:nvPicPr>
            <p:cNvPr id="17" name="Graphic 16" descr="Truck outline">
              <a:extLst>
                <a:ext uri="{FF2B5EF4-FFF2-40B4-BE49-F238E27FC236}">
                  <a16:creationId xmlns:a16="http://schemas.microsoft.com/office/drawing/2014/main" id="{F9345647-53A1-83D3-A5AA-2CDC5994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29380" y="1894541"/>
              <a:ext cx="1074213" cy="1074213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B1464D1-9522-3558-139F-345C66C5A38F}"/>
              </a:ext>
            </a:extLst>
          </p:cNvPr>
          <p:cNvGrpSpPr/>
          <p:nvPr/>
        </p:nvGrpSpPr>
        <p:grpSpPr>
          <a:xfrm>
            <a:off x="9984865" y="4987215"/>
            <a:ext cx="1937651" cy="837319"/>
            <a:chOff x="2773831" y="2768494"/>
            <a:chExt cx="6492351" cy="2576798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425A3A0C-05FF-6304-85F5-1CA360A47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97813" y="3108580"/>
              <a:ext cx="3043252" cy="1919308"/>
            </a:xfrm>
            <a:custGeom>
              <a:avLst/>
              <a:gdLst>
                <a:gd name="T0" fmla="*/ 357 w 357"/>
                <a:gd name="T1" fmla="*/ 13 h 236"/>
                <a:gd name="T2" fmla="*/ 314 w 357"/>
                <a:gd name="T3" fmla="*/ 0 h 236"/>
                <a:gd name="T4" fmla="*/ 317 w 357"/>
                <a:gd name="T5" fmla="*/ 12 h 236"/>
                <a:gd name="T6" fmla="*/ 178 w 357"/>
                <a:gd name="T7" fmla="*/ 113 h 236"/>
                <a:gd name="T8" fmla="*/ 0 w 357"/>
                <a:gd name="T9" fmla="*/ 220 h 236"/>
                <a:gd name="T10" fmla="*/ 1 w 357"/>
                <a:gd name="T11" fmla="*/ 236 h 236"/>
                <a:gd name="T12" fmla="*/ 191 w 357"/>
                <a:gd name="T13" fmla="*/ 124 h 236"/>
                <a:gd name="T14" fmla="*/ 321 w 357"/>
                <a:gd name="T15" fmla="*/ 29 h 236"/>
                <a:gd name="T16" fmla="*/ 324 w 357"/>
                <a:gd name="T17" fmla="*/ 44 h 236"/>
                <a:gd name="T18" fmla="*/ 357 w 357"/>
                <a:gd name="T19" fmla="*/ 1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236">
                  <a:moveTo>
                    <a:pt x="357" y="13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277" y="25"/>
                    <a:pt x="224" y="54"/>
                    <a:pt x="178" y="113"/>
                  </a:cubicBezTo>
                  <a:cubicBezTo>
                    <a:pt x="131" y="174"/>
                    <a:pt x="66" y="213"/>
                    <a:pt x="0" y="220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72" y="229"/>
                    <a:pt x="142" y="188"/>
                    <a:pt x="191" y="124"/>
                  </a:cubicBezTo>
                  <a:cubicBezTo>
                    <a:pt x="235" y="68"/>
                    <a:pt x="283" y="41"/>
                    <a:pt x="321" y="29"/>
                  </a:cubicBezTo>
                  <a:cubicBezTo>
                    <a:pt x="324" y="44"/>
                    <a:pt x="324" y="44"/>
                    <a:pt x="324" y="44"/>
                  </a:cubicBezTo>
                  <a:lnTo>
                    <a:pt x="357" y="13"/>
                  </a:lnTo>
                  <a:close/>
                </a:path>
              </a:pathLst>
            </a:custGeom>
            <a:gradFill>
              <a:gsLst>
                <a:gs pos="2143">
                  <a:schemeClr val="accent4"/>
                </a:gs>
                <a:gs pos="82000">
                  <a:schemeClr val="accent2"/>
                </a:gs>
                <a:gs pos="100000">
                  <a:schemeClr val="accent2"/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3DF209D3-4EB9-5BF6-802D-E9E5F85636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61288" y="3133743"/>
              <a:ext cx="835002" cy="740043"/>
            </a:xfrm>
            <a:custGeom>
              <a:avLst/>
              <a:gdLst>
                <a:gd name="T0" fmla="*/ 98 w 98"/>
                <a:gd name="T1" fmla="*/ 83 h 91"/>
                <a:gd name="T2" fmla="*/ 70 w 98"/>
                <a:gd name="T3" fmla="*/ 49 h 91"/>
                <a:gd name="T4" fmla="*/ 65 w 98"/>
                <a:gd name="T5" fmla="*/ 61 h 91"/>
                <a:gd name="T6" fmla="*/ 16 w 98"/>
                <a:gd name="T7" fmla="*/ 0 h 91"/>
                <a:gd name="T8" fmla="*/ 0 w 98"/>
                <a:gd name="T9" fmla="*/ 4 h 91"/>
                <a:gd name="T10" fmla="*/ 59 w 98"/>
                <a:gd name="T11" fmla="*/ 78 h 91"/>
                <a:gd name="T12" fmla="*/ 54 w 98"/>
                <a:gd name="T13" fmla="*/ 91 h 91"/>
                <a:gd name="T14" fmla="*/ 98 w 98"/>
                <a:gd name="T15" fmla="*/ 8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91">
                  <a:moveTo>
                    <a:pt x="98" y="83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40" y="48"/>
                    <a:pt x="23" y="26"/>
                    <a:pt x="1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36"/>
                    <a:pt x="28" y="61"/>
                    <a:pt x="59" y="78"/>
                  </a:cubicBezTo>
                  <a:cubicBezTo>
                    <a:pt x="54" y="91"/>
                    <a:pt x="54" y="91"/>
                    <a:pt x="54" y="91"/>
                  </a:cubicBezTo>
                  <a:lnTo>
                    <a:pt x="98" y="83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3BA25E0A-0DB5-308B-F06A-9189EB3AFA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59166" y="4361049"/>
              <a:ext cx="851822" cy="650827"/>
            </a:xfrm>
            <a:custGeom>
              <a:avLst/>
              <a:gdLst>
                <a:gd name="T0" fmla="*/ 100 w 100"/>
                <a:gd name="T1" fmla="*/ 17 h 80"/>
                <a:gd name="T2" fmla="*/ 97 w 100"/>
                <a:gd name="T3" fmla="*/ 0 h 80"/>
                <a:gd name="T4" fmla="*/ 14 w 100"/>
                <a:gd name="T5" fmla="*/ 43 h 80"/>
                <a:gd name="T6" fmla="*/ 3 w 100"/>
                <a:gd name="T7" fmla="*/ 36 h 80"/>
                <a:gd name="T8" fmla="*/ 0 w 100"/>
                <a:gd name="T9" fmla="*/ 80 h 80"/>
                <a:gd name="T10" fmla="*/ 40 w 100"/>
                <a:gd name="T11" fmla="*/ 60 h 80"/>
                <a:gd name="T12" fmla="*/ 28 w 100"/>
                <a:gd name="T13" fmla="*/ 52 h 80"/>
                <a:gd name="T14" fmla="*/ 100 w 100"/>
                <a:gd name="T15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80">
                  <a:moveTo>
                    <a:pt x="100" y="17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62" y="6"/>
                    <a:pt x="33" y="21"/>
                    <a:pt x="14" y="43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45" y="34"/>
                    <a:pt x="70" y="22"/>
                    <a:pt x="100" y="17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8493DC15-DD69-C1C7-29CA-0FE77FB04C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94489" y="3108579"/>
              <a:ext cx="3036043" cy="1927315"/>
            </a:xfrm>
            <a:custGeom>
              <a:avLst/>
              <a:gdLst>
                <a:gd name="T0" fmla="*/ 178 w 356"/>
                <a:gd name="T1" fmla="*/ 114 h 237"/>
                <a:gd name="T2" fmla="*/ 40 w 356"/>
                <a:gd name="T3" fmla="*/ 13 h 237"/>
                <a:gd name="T4" fmla="*/ 43 w 356"/>
                <a:gd name="T5" fmla="*/ 0 h 237"/>
                <a:gd name="T6" fmla="*/ 0 w 356"/>
                <a:gd name="T7" fmla="*/ 11 h 237"/>
                <a:gd name="T8" fmla="*/ 32 w 356"/>
                <a:gd name="T9" fmla="*/ 43 h 237"/>
                <a:gd name="T10" fmla="*/ 35 w 356"/>
                <a:gd name="T11" fmla="*/ 29 h 237"/>
                <a:gd name="T12" fmla="*/ 165 w 356"/>
                <a:gd name="T13" fmla="*/ 125 h 237"/>
                <a:gd name="T14" fmla="*/ 354 w 356"/>
                <a:gd name="T15" fmla="*/ 237 h 237"/>
                <a:gd name="T16" fmla="*/ 356 w 356"/>
                <a:gd name="T17" fmla="*/ 220 h 237"/>
                <a:gd name="T18" fmla="*/ 178 w 356"/>
                <a:gd name="T19" fmla="*/ 11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6" h="237">
                  <a:moveTo>
                    <a:pt x="178" y="114"/>
                  </a:moveTo>
                  <a:cubicBezTo>
                    <a:pt x="132" y="54"/>
                    <a:pt x="79" y="26"/>
                    <a:pt x="40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72" y="42"/>
                    <a:pt x="121" y="68"/>
                    <a:pt x="165" y="125"/>
                  </a:cubicBezTo>
                  <a:cubicBezTo>
                    <a:pt x="214" y="189"/>
                    <a:pt x="283" y="230"/>
                    <a:pt x="354" y="237"/>
                  </a:cubicBezTo>
                  <a:cubicBezTo>
                    <a:pt x="356" y="220"/>
                    <a:pt x="356" y="220"/>
                    <a:pt x="356" y="220"/>
                  </a:cubicBezTo>
                  <a:cubicBezTo>
                    <a:pt x="290" y="213"/>
                    <a:pt x="225" y="175"/>
                    <a:pt x="178" y="11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2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15268A26-832A-6B52-2E43-09276A0594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05622" y="3133744"/>
              <a:ext cx="860232" cy="926483"/>
            </a:xfrm>
            <a:custGeom>
              <a:avLst/>
              <a:gdLst>
                <a:gd name="T0" fmla="*/ 101 w 101"/>
                <a:gd name="T1" fmla="*/ 0 h 114"/>
                <a:gd name="T2" fmla="*/ 84 w 101"/>
                <a:gd name="T3" fmla="*/ 0 h 114"/>
                <a:gd name="T4" fmla="*/ 31 w 101"/>
                <a:gd name="T5" fmla="*/ 85 h 114"/>
                <a:gd name="T6" fmla="*/ 26 w 101"/>
                <a:gd name="T7" fmla="*/ 73 h 114"/>
                <a:gd name="T8" fmla="*/ 0 w 101"/>
                <a:gd name="T9" fmla="*/ 109 h 114"/>
                <a:gd name="T10" fmla="*/ 44 w 101"/>
                <a:gd name="T11" fmla="*/ 114 h 114"/>
                <a:gd name="T12" fmla="*/ 38 w 101"/>
                <a:gd name="T13" fmla="*/ 100 h 114"/>
                <a:gd name="T14" fmla="*/ 101 w 101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37"/>
                    <a:pt x="65" y="67"/>
                    <a:pt x="31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78" y="80"/>
                    <a:pt x="101" y="44"/>
                    <a:pt x="101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FDC5B32-162B-04D1-03F5-8502DF8DE52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32975" y="4353041"/>
              <a:ext cx="809771" cy="650827"/>
            </a:xfrm>
            <a:custGeom>
              <a:avLst/>
              <a:gdLst>
                <a:gd name="T0" fmla="*/ 83 w 95"/>
                <a:gd name="T1" fmla="*/ 42 h 80"/>
                <a:gd name="T2" fmla="*/ 3 w 95"/>
                <a:gd name="T3" fmla="*/ 0 h 80"/>
                <a:gd name="T4" fmla="*/ 0 w 95"/>
                <a:gd name="T5" fmla="*/ 17 h 80"/>
                <a:gd name="T6" fmla="*/ 67 w 95"/>
                <a:gd name="T7" fmla="*/ 51 h 80"/>
                <a:gd name="T8" fmla="*/ 56 w 95"/>
                <a:gd name="T9" fmla="*/ 57 h 80"/>
                <a:gd name="T10" fmla="*/ 94 w 95"/>
                <a:gd name="T11" fmla="*/ 80 h 80"/>
                <a:gd name="T12" fmla="*/ 95 w 95"/>
                <a:gd name="T13" fmla="*/ 35 h 80"/>
                <a:gd name="T14" fmla="*/ 83 w 95"/>
                <a:gd name="T15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80">
                  <a:moveTo>
                    <a:pt x="83" y="42"/>
                  </a:moveTo>
                  <a:cubicBezTo>
                    <a:pt x="64" y="21"/>
                    <a:pt x="36" y="6"/>
                    <a:pt x="3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8" y="22"/>
                    <a:pt x="51" y="34"/>
                    <a:pt x="67" y="51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5" y="35"/>
                    <a:pt x="95" y="35"/>
                    <a:pt x="95" y="35"/>
                  </a:cubicBezTo>
                  <a:lnTo>
                    <a:pt x="83" y="42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2A2C912-C271-3F1E-8D1D-088855FE08E9}"/>
                </a:ext>
              </a:extLst>
            </p:cNvPr>
            <p:cNvGrpSpPr/>
            <p:nvPr/>
          </p:nvGrpSpPr>
          <p:grpSpPr>
            <a:xfrm>
              <a:off x="8447207" y="3582564"/>
              <a:ext cx="818975" cy="770533"/>
              <a:chOff x="8447207" y="3582564"/>
              <a:chExt cx="818975" cy="770533"/>
            </a:xfrm>
          </p:grpSpPr>
          <p:sp useBgFill="1">
            <p:nvSpPr>
              <p:cNvPr id="55" name="Oval 14">
                <a:extLst>
                  <a:ext uri="{FF2B5EF4-FFF2-40B4-BE49-F238E27FC236}">
                    <a16:creationId xmlns:a16="http://schemas.microsoft.com/office/drawing/2014/main" id="{951316AF-20C3-7F8A-F89F-F551EE848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7207" y="3582564"/>
                <a:ext cx="818975" cy="770533"/>
              </a:xfrm>
              <a:prstGeom prst="ellipse">
                <a:avLst/>
              </a:prstGeom>
              <a:ln w="285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EC2AEAC-21E9-1B84-71F7-C18B12050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94642" y="3783406"/>
                <a:ext cx="524106" cy="38947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78BE14-9B5C-5FA5-C284-1E2E41F268FD}"/>
                </a:ext>
              </a:extLst>
            </p:cNvPr>
            <p:cNvGrpSpPr/>
            <p:nvPr/>
          </p:nvGrpSpPr>
          <p:grpSpPr>
            <a:xfrm>
              <a:off x="7520494" y="4564079"/>
              <a:ext cx="807756" cy="781213"/>
              <a:chOff x="7520494" y="4564079"/>
              <a:chExt cx="807756" cy="781213"/>
            </a:xfrm>
          </p:grpSpPr>
          <p:sp useBgFill="1">
            <p:nvSpPr>
              <p:cNvPr id="58" name="Oval 11">
                <a:extLst>
                  <a:ext uri="{FF2B5EF4-FFF2-40B4-BE49-F238E27FC236}">
                    <a16:creationId xmlns:a16="http://schemas.microsoft.com/office/drawing/2014/main" id="{142A2D77-AC19-2DEE-EA52-E132C4961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0494" y="4564079"/>
                <a:ext cx="807756" cy="781213"/>
              </a:xfrm>
              <a:prstGeom prst="ellipse">
                <a:avLst/>
              </a:prstGeom>
              <a:ln w="285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D2B01D9-0560-2A69-502B-6B6AA5189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1609" y="4748092"/>
                <a:ext cx="629437" cy="380666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35E0B0E-50CD-0A8C-435E-834E4519BB94}"/>
                </a:ext>
              </a:extLst>
            </p:cNvPr>
            <p:cNvGrpSpPr/>
            <p:nvPr/>
          </p:nvGrpSpPr>
          <p:grpSpPr>
            <a:xfrm>
              <a:off x="3759848" y="4519092"/>
              <a:ext cx="818975" cy="781213"/>
              <a:chOff x="3759848" y="4519092"/>
              <a:chExt cx="818975" cy="781213"/>
            </a:xfrm>
          </p:grpSpPr>
          <p:sp useBgFill="1">
            <p:nvSpPr>
              <p:cNvPr id="61" name="Oval 12">
                <a:extLst>
                  <a:ext uri="{FF2B5EF4-FFF2-40B4-BE49-F238E27FC236}">
                    <a16:creationId xmlns:a16="http://schemas.microsoft.com/office/drawing/2014/main" id="{8BDEC736-E280-490A-BD23-6465470B7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848" y="4519092"/>
                <a:ext cx="818975" cy="781213"/>
              </a:xfrm>
              <a:prstGeom prst="ellipse">
                <a:avLst/>
              </a:prstGeom>
              <a:ln w="285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2" name="Picture 2" descr="Image result for collaboration icon">
                <a:extLst>
                  <a:ext uri="{FF2B5EF4-FFF2-40B4-BE49-F238E27FC236}">
                    <a16:creationId xmlns:a16="http://schemas.microsoft.com/office/drawing/2014/main" id="{A688397E-15E4-3218-63F2-5F30D26AF3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0991" y="4632092"/>
                <a:ext cx="527959" cy="50263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FF865B9-DFC9-EBBB-10E3-60FD5B4FFC76}"/>
                </a:ext>
              </a:extLst>
            </p:cNvPr>
            <p:cNvGrpSpPr/>
            <p:nvPr/>
          </p:nvGrpSpPr>
          <p:grpSpPr>
            <a:xfrm>
              <a:off x="7344980" y="2768494"/>
              <a:ext cx="807756" cy="770533"/>
              <a:chOff x="7344980" y="2768494"/>
              <a:chExt cx="807756" cy="770533"/>
            </a:xfrm>
          </p:grpSpPr>
          <p:sp useBgFill="1">
            <p:nvSpPr>
              <p:cNvPr id="64" name="Oval 15">
                <a:extLst>
                  <a:ext uri="{FF2B5EF4-FFF2-40B4-BE49-F238E27FC236}">
                    <a16:creationId xmlns:a16="http://schemas.microsoft.com/office/drawing/2014/main" id="{1F37F14C-E9EC-DF4B-79D0-5F0837AD2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980" y="2768494"/>
                <a:ext cx="807756" cy="770533"/>
              </a:xfrm>
              <a:prstGeom prst="ellipse">
                <a:avLst/>
              </a:prstGeom>
              <a:ln w="285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5" name="Picture 4" descr="Image result for analytics icon">
                <a:extLst>
                  <a:ext uri="{FF2B5EF4-FFF2-40B4-BE49-F238E27FC236}">
                    <a16:creationId xmlns:a16="http://schemas.microsoft.com/office/drawing/2014/main" id="{8D8F0575-4868-C962-4829-2989BD2899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4982" y="2880089"/>
                <a:ext cx="589204" cy="560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6" name="Picture 2" descr="D:\ORTEC Demo Material\Images\OYW_Plus_Filled_Thick_2.png">
              <a:extLst>
                <a:ext uri="{FF2B5EF4-FFF2-40B4-BE49-F238E27FC236}">
                  <a16:creationId xmlns:a16="http://schemas.microsoft.com/office/drawing/2014/main" id="{E7747E61-40C7-4750-BAB4-CF357B296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4753" y="3810542"/>
              <a:ext cx="539646" cy="50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06233A8-34CA-C705-59D9-5FAD90F7431A}"/>
                </a:ext>
              </a:extLst>
            </p:cNvPr>
            <p:cNvGrpSpPr/>
            <p:nvPr/>
          </p:nvGrpSpPr>
          <p:grpSpPr>
            <a:xfrm>
              <a:off x="3969114" y="2768494"/>
              <a:ext cx="818975" cy="770533"/>
              <a:chOff x="3969114" y="2768494"/>
              <a:chExt cx="818975" cy="770533"/>
            </a:xfrm>
          </p:grpSpPr>
          <p:sp useBgFill="1">
            <p:nvSpPr>
              <p:cNvPr id="68" name="Oval 16">
                <a:extLst>
                  <a:ext uri="{FF2B5EF4-FFF2-40B4-BE49-F238E27FC236}">
                    <a16:creationId xmlns:a16="http://schemas.microsoft.com/office/drawing/2014/main" id="{5DA984BD-5FB2-4AF6-9238-305AD62C7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114" y="2768494"/>
                <a:ext cx="818975" cy="770533"/>
              </a:xfrm>
              <a:prstGeom prst="ellipse">
                <a:avLst/>
              </a:prstGeom>
              <a:ln w="28575">
                <a:solidFill>
                  <a:schemeClr val="accent1"/>
                </a:solidFill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9" name="Graphic 68" descr="Clipboard Checked with solid fill">
                <a:extLst>
                  <a:ext uri="{FF2B5EF4-FFF2-40B4-BE49-F238E27FC236}">
                    <a16:creationId xmlns:a16="http://schemas.microsoft.com/office/drawing/2014/main" id="{D17C245A-DD85-660A-065C-FD0BBB168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65493" y="2844179"/>
                <a:ext cx="643499" cy="612629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9C2E85B-3E3A-3977-9631-7314B0BB722D}"/>
                </a:ext>
              </a:extLst>
            </p:cNvPr>
            <p:cNvGrpSpPr/>
            <p:nvPr/>
          </p:nvGrpSpPr>
          <p:grpSpPr>
            <a:xfrm>
              <a:off x="2773831" y="3582564"/>
              <a:ext cx="807756" cy="770533"/>
              <a:chOff x="2773831" y="3582564"/>
              <a:chExt cx="807756" cy="770533"/>
            </a:xfrm>
          </p:grpSpPr>
          <p:sp useBgFill="1">
            <p:nvSpPr>
              <p:cNvPr id="71" name="Oval 13">
                <a:extLst>
                  <a:ext uri="{FF2B5EF4-FFF2-40B4-BE49-F238E27FC236}">
                    <a16:creationId xmlns:a16="http://schemas.microsoft.com/office/drawing/2014/main" id="{4B534BB5-7289-9E62-049D-EC70D5A89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831" y="3582564"/>
                <a:ext cx="807756" cy="770533"/>
              </a:xfrm>
              <a:prstGeom prst="ellipse">
                <a:avLst/>
              </a:prstGeom>
              <a:ln w="285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2" name="Picture 7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52525F6-A9CC-D06E-46DA-4521F187B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235" y="3691928"/>
                <a:ext cx="483628" cy="541230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5D97F20-76FA-84DA-74E0-3B75665D4C7B}"/>
              </a:ext>
            </a:extLst>
          </p:cNvPr>
          <p:cNvGrpSpPr/>
          <p:nvPr/>
        </p:nvGrpSpPr>
        <p:grpSpPr>
          <a:xfrm>
            <a:off x="2140996" y="5072892"/>
            <a:ext cx="367393" cy="354249"/>
            <a:chOff x="8447207" y="3582564"/>
            <a:chExt cx="818975" cy="770533"/>
          </a:xfrm>
        </p:grpSpPr>
        <p:sp useBgFill="1">
          <p:nvSpPr>
            <p:cNvPr id="75" name="Oval 14">
              <a:extLst>
                <a:ext uri="{FF2B5EF4-FFF2-40B4-BE49-F238E27FC236}">
                  <a16:creationId xmlns:a16="http://schemas.microsoft.com/office/drawing/2014/main" id="{F4C94B59-86C0-B01C-ADF7-93E81AC95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7207" y="3582564"/>
              <a:ext cx="818975" cy="770533"/>
            </a:xfrm>
            <a:prstGeom prst="ellipse">
              <a:avLst/>
            </a:prstGeom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5FE7FB2-5964-252C-755F-07C55BFDE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94642" y="3783406"/>
              <a:ext cx="524106" cy="38947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E2BA043-2B05-1B75-1C54-66175A5E887F}"/>
              </a:ext>
            </a:extLst>
          </p:cNvPr>
          <p:cNvGrpSpPr/>
          <p:nvPr/>
        </p:nvGrpSpPr>
        <p:grpSpPr>
          <a:xfrm>
            <a:off x="1432660" y="5051626"/>
            <a:ext cx="362360" cy="359159"/>
            <a:chOff x="7520494" y="4564079"/>
            <a:chExt cx="807756" cy="781213"/>
          </a:xfrm>
        </p:grpSpPr>
        <p:sp useBgFill="1">
          <p:nvSpPr>
            <p:cNvPr id="78" name="Oval 11">
              <a:extLst>
                <a:ext uri="{FF2B5EF4-FFF2-40B4-BE49-F238E27FC236}">
                  <a16:creationId xmlns:a16="http://schemas.microsoft.com/office/drawing/2014/main" id="{39099A8D-6A50-0D35-ED15-EF807207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0494" y="4564079"/>
              <a:ext cx="807756" cy="781213"/>
            </a:xfrm>
            <a:prstGeom prst="ellipse">
              <a:avLst/>
            </a:prstGeom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9728B76-A6AB-E13B-616B-ED9F2C3E2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1609" y="4748092"/>
              <a:ext cx="629437" cy="380666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6031DB-E1D4-0369-99E0-95EA5EA33047}"/>
              </a:ext>
            </a:extLst>
          </p:cNvPr>
          <p:cNvGrpSpPr/>
          <p:nvPr/>
        </p:nvGrpSpPr>
        <p:grpSpPr>
          <a:xfrm>
            <a:off x="704750" y="5051626"/>
            <a:ext cx="367393" cy="354249"/>
            <a:chOff x="3969114" y="2768494"/>
            <a:chExt cx="818975" cy="770533"/>
          </a:xfrm>
        </p:grpSpPr>
        <p:sp useBgFill="1">
          <p:nvSpPr>
            <p:cNvPr id="81" name="Oval 16">
              <a:extLst>
                <a:ext uri="{FF2B5EF4-FFF2-40B4-BE49-F238E27FC236}">
                  <a16:creationId xmlns:a16="http://schemas.microsoft.com/office/drawing/2014/main" id="{D47E4322-3BCA-CF4D-5C51-1E7C5525D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114" y="2768494"/>
              <a:ext cx="818975" cy="770533"/>
            </a:xfrm>
            <a:prstGeom prst="ellipse">
              <a:avLst/>
            </a:prstGeom>
            <a:ln w="28575">
              <a:solidFill>
                <a:schemeClr val="accent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2" name="Graphic 81" descr="Clipboard Checked with solid fill">
              <a:extLst>
                <a:ext uri="{FF2B5EF4-FFF2-40B4-BE49-F238E27FC236}">
                  <a16:creationId xmlns:a16="http://schemas.microsoft.com/office/drawing/2014/main" id="{E5B762D5-E11C-930D-3CFE-F7A3888CA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65493" y="2844179"/>
              <a:ext cx="643499" cy="612629"/>
            </a:xfrm>
            <a:prstGeom prst="rect">
              <a:avLst/>
            </a:prstGeom>
          </p:spPr>
        </p:pic>
      </p:grp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8208A4C0-B3EF-23AF-98B6-8CB5146CC48C}"/>
              </a:ext>
            </a:extLst>
          </p:cNvPr>
          <p:cNvSpPr/>
          <p:nvPr/>
        </p:nvSpPr>
        <p:spPr>
          <a:xfrm>
            <a:off x="1096324" y="5166903"/>
            <a:ext cx="330668" cy="1443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err="1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26EE7383-D350-093B-6463-1E0B60A9E2DD}"/>
              </a:ext>
            </a:extLst>
          </p:cNvPr>
          <p:cNvSpPr/>
          <p:nvPr/>
        </p:nvSpPr>
        <p:spPr>
          <a:xfrm>
            <a:off x="1813324" y="5169557"/>
            <a:ext cx="330668" cy="1443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err="1"/>
          </a:p>
        </p:txBody>
      </p:sp>
      <p:sp>
        <p:nvSpPr>
          <p:cNvPr id="90" name="Speech Bubble: Rectangle with Corners Rounded 89">
            <a:extLst>
              <a:ext uri="{FF2B5EF4-FFF2-40B4-BE49-F238E27FC236}">
                <a16:creationId xmlns:a16="http://schemas.microsoft.com/office/drawing/2014/main" id="{A52F99F8-0F09-90EE-A378-FE82DAF8CB87}"/>
              </a:ext>
            </a:extLst>
          </p:cNvPr>
          <p:cNvSpPr/>
          <p:nvPr/>
        </p:nvSpPr>
        <p:spPr>
          <a:xfrm>
            <a:off x="2750459" y="5165228"/>
            <a:ext cx="1529310" cy="900772"/>
          </a:xfrm>
          <a:prstGeom prst="wedgeRoundRectCallout">
            <a:avLst>
              <a:gd name="adj1" fmla="val -54911"/>
              <a:gd name="adj2" fmla="val -2072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GB" sz="1100" dirty="0">
                <a:solidFill>
                  <a:schemeClr val="accent1"/>
                </a:solidFill>
              </a:rPr>
              <a:t>Thinking in terms of sequential steps will not allow us to tap in the human factor</a:t>
            </a:r>
          </a:p>
        </p:txBody>
      </p:sp>
      <p:pic>
        <p:nvPicPr>
          <p:cNvPr id="93" name="Graphic 92" descr="Lightbulb and gear outline">
            <a:extLst>
              <a:ext uri="{FF2B5EF4-FFF2-40B4-BE49-F238E27FC236}">
                <a16:creationId xmlns:a16="http://schemas.microsoft.com/office/drawing/2014/main" id="{0887BC8D-D66F-228C-A2BF-B0052FB8AE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99456" y="2246503"/>
            <a:ext cx="914400" cy="9144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F661758-96AF-F89B-F7AD-82AFED63930D}"/>
              </a:ext>
            </a:extLst>
          </p:cNvPr>
          <p:cNvSpPr txBox="1"/>
          <p:nvPr/>
        </p:nvSpPr>
        <p:spPr>
          <a:xfrm>
            <a:off x="4297126" y="3270986"/>
            <a:ext cx="271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i="1" dirty="0"/>
              <a:t>capture driver’s knowledge, experience and preferences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E948655-65C6-7338-F430-914D9B1F84AD}"/>
              </a:ext>
            </a:extLst>
          </p:cNvPr>
          <p:cNvSpPr/>
          <p:nvPr/>
        </p:nvSpPr>
        <p:spPr>
          <a:xfrm>
            <a:off x="7869259" y="2841746"/>
            <a:ext cx="2409884" cy="179872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44000" tIns="144000" rIns="144000" bIns="144000"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1" dirty="0"/>
              <a:t>Implicit feedback</a:t>
            </a:r>
            <a:r>
              <a:rPr lang="en-GB" sz="1200" dirty="0"/>
              <a:t>: log and monitor differences between planned vs actual (package swap)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1" dirty="0"/>
              <a:t>Explicit feedback</a:t>
            </a:r>
            <a:r>
              <a:rPr lang="en-GB" sz="1200" dirty="0"/>
              <a:t>: give drivers the chance to rate stops and routes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9E5E3-6949-5FFC-DEEC-670EF9327839}"/>
              </a:ext>
            </a:extLst>
          </p:cNvPr>
          <p:cNvSpPr txBox="1"/>
          <p:nvPr/>
        </p:nvSpPr>
        <p:spPr>
          <a:xfrm rot="20008800">
            <a:off x="416484" y="2514809"/>
            <a:ext cx="1084804" cy="5383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3200">
                <a:solidFill>
                  <a:srgbClr val="C00000"/>
                </a:solidFill>
                <a:latin typeface="Old Stamper" panose="02000500000000000000" pitchFamily="2" charset="0"/>
              </a:rPr>
              <a:t>FACT</a:t>
            </a:r>
            <a:endParaRPr lang="en-GB" sz="1600">
              <a:solidFill>
                <a:srgbClr val="C00000"/>
              </a:solidFill>
              <a:latin typeface="Old Stamper" panose="02000500000000000000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E2B99BE-253B-8E75-B7D1-F7885667710F}"/>
              </a:ext>
            </a:extLst>
          </p:cNvPr>
          <p:cNvSpPr txBox="1"/>
          <p:nvPr/>
        </p:nvSpPr>
        <p:spPr>
          <a:xfrm rot="20008800">
            <a:off x="9036264" y="4398197"/>
            <a:ext cx="2122285" cy="5383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3200">
                <a:solidFill>
                  <a:srgbClr val="C00000"/>
                </a:solidFill>
                <a:latin typeface="Old Stamper" panose="02000500000000000000" pitchFamily="2" charset="0"/>
              </a:rPr>
              <a:t>FEEDBACK</a:t>
            </a:r>
            <a:endParaRPr lang="en-GB" sz="1600">
              <a:solidFill>
                <a:srgbClr val="C00000"/>
              </a:solidFill>
              <a:latin typeface="Old Stamper" panose="02000500000000000000" pitchFamily="2" charset="0"/>
            </a:endParaRP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84D55207-184C-E1D2-EA7F-2090E21014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34266" y="316761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Graphic 85" descr="Chevron arrows with solid fill">
            <a:extLst>
              <a:ext uri="{FF2B5EF4-FFF2-40B4-BE49-F238E27FC236}">
                <a16:creationId xmlns:a16="http://schemas.microsoft.com/office/drawing/2014/main" id="{E48DA4F8-F6B0-47DC-7D6E-A3854FA7D1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66530" y="309562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0ED26494-5D40-B45F-F41C-E76774741535}"/>
              </a:ext>
            </a:extLst>
          </p:cNvPr>
          <p:cNvSpPr/>
          <p:nvPr/>
        </p:nvSpPr>
        <p:spPr>
          <a:xfrm>
            <a:off x="8232436" y="5489425"/>
            <a:ext cx="1529310" cy="1068098"/>
          </a:xfrm>
          <a:prstGeom prst="wedgeRoundRectCallout">
            <a:avLst>
              <a:gd name="adj1" fmla="val 56217"/>
              <a:gd name="adj2" fmla="val -2585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GB" sz="1100" dirty="0">
                <a:solidFill>
                  <a:schemeClr val="accent1"/>
                </a:solidFill>
              </a:rPr>
              <a:t>Thinking in of continuous improvement allows to directly feed the feedback into tactical and operational plans</a:t>
            </a: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8C22B37F-621F-F044-1900-589C6A354470}"/>
              </a:ext>
            </a:extLst>
          </p:cNvPr>
          <p:cNvSpPr/>
          <p:nvPr/>
        </p:nvSpPr>
        <p:spPr>
          <a:xfrm>
            <a:off x="7869259" y="2931046"/>
            <a:ext cx="2501104" cy="94054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1E4CD40-42B4-4A85-DA37-4A2577411A41}"/>
              </a:ext>
            </a:extLst>
          </p:cNvPr>
          <p:cNvSpPr/>
          <p:nvPr/>
        </p:nvSpPr>
        <p:spPr>
          <a:xfrm>
            <a:off x="10370363" y="2931046"/>
            <a:ext cx="1755403" cy="9015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2000" b="1" dirty="0"/>
              <a:t>Our current focus</a:t>
            </a:r>
          </a:p>
        </p:txBody>
      </p:sp>
    </p:spTree>
    <p:extLst>
      <p:ext uri="{BB962C8B-B14F-4D97-AF65-F5344CB8AC3E}">
        <p14:creationId xmlns:p14="http://schemas.microsoft.com/office/powerpoint/2010/main" val="420084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4" grpId="0" animBg="1"/>
      <p:bldP spid="85" grpId="0" animBg="1"/>
      <p:bldP spid="90" grpId="0" animBg="1"/>
      <p:bldP spid="96" grpId="0"/>
      <p:bldP spid="102" grpId="0" animBg="1"/>
      <p:bldP spid="2" grpId="0" animBg="1"/>
      <p:bldP spid="83" grpId="0" animBg="1"/>
      <p:bldP spid="87" grpId="0" animBg="1"/>
      <p:bldP spid="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A5F879-9663-4F95-B619-2DE361CF5D2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Picture Placeholder 10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10F8F738-E15C-4291-ACE4-8BE728E07F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5" b="1361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AD27-C4CB-43A8-B151-EA0CC5094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519" y="3429000"/>
            <a:ext cx="7334962" cy="231618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907656C2-2953-4D86-AB55-81586B8C5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30535" y="3643952"/>
            <a:ext cx="7334962" cy="1190870"/>
          </a:xfrm>
        </p:spPr>
        <p:txBody>
          <a:bodyPr/>
          <a:lstStyle/>
          <a:p>
            <a:r>
              <a:rPr lang="nl-NL" sz="3600" dirty="0" err="1"/>
              <a:t>What</a:t>
            </a:r>
            <a:r>
              <a:rPr lang="nl-NL" sz="3600" dirty="0"/>
              <a:t> is consultancy?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1B85-8DED-40A6-8789-E557802E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90D78FA1-5EA3-4315-8333-AF5F3451795D}"/>
              </a:ext>
            </a:extLst>
          </p:cNvPr>
          <p:cNvSpPr>
            <a:spLocks noGrp="1"/>
          </p:cNvSpPr>
          <p:nvPr>
            <p:ph type="body" orient="vert" idx="36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5799194"/>
      </p:ext>
    </p:extLst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92CAA9-5A14-9196-B877-10BCD7B6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" y="393917"/>
            <a:ext cx="10608000" cy="416525"/>
          </a:xfrm>
        </p:spPr>
        <p:txBody>
          <a:bodyPr/>
          <a:lstStyle/>
          <a:p>
            <a:r>
              <a:rPr lang="en-GB" sz="3600" b="1" dirty="0"/>
              <a:t>What does an optimization cycle look like?</a:t>
            </a:r>
            <a:endParaRPr lang="en-GB" sz="3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852BD8-C9B8-6CCE-03E7-26F5D06A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CDD21B9-32B8-348E-A00D-4060BE4A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733"/>
            <a:ext cx="12192000" cy="3807967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FCFFE3E3-5F58-1DC5-E5B1-904B7496717E}"/>
              </a:ext>
            </a:extLst>
          </p:cNvPr>
          <p:cNvSpPr/>
          <p:nvPr/>
        </p:nvSpPr>
        <p:spPr>
          <a:xfrm>
            <a:off x="0" y="1284733"/>
            <a:ext cx="2044700" cy="336346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2D88A07-934E-7306-007B-AC52BFCF96BD}"/>
              </a:ext>
            </a:extLst>
          </p:cNvPr>
          <p:cNvSpPr/>
          <p:nvPr/>
        </p:nvSpPr>
        <p:spPr>
          <a:xfrm>
            <a:off x="4929599" y="1284733"/>
            <a:ext cx="914400" cy="336346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FDB4EE12-AD22-434C-B607-77018EA97475}"/>
              </a:ext>
            </a:extLst>
          </p:cNvPr>
          <p:cNvSpPr/>
          <p:nvPr/>
        </p:nvSpPr>
        <p:spPr>
          <a:xfrm>
            <a:off x="1119599" y="5181383"/>
            <a:ext cx="4724400" cy="12827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2800" b="1" dirty="0"/>
              <a:t>Single day, only morning, single route</a:t>
            </a: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DC28E40B-636B-24E3-8C42-982BB69D1684}"/>
              </a:ext>
            </a:extLst>
          </p:cNvPr>
          <p:cNvSpPr/>
          <p:nvPr/>
        </p:nvSpPr>
        <p:spPr>
          <a:xfrm>
            <a:off x="7772400" y="5221764"/>
            <a:ext cx="3606800" cy="12827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2400" b="1" dirty="0"/>
              <a:t>Compare the request last request with the first response</a:t>
            </a: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4B8EDFE-1C1A-9762-4385-0CB0E42363E9}"/>
              </a:ext>
            </a:extLst>
          </p:cNvPr>
          <p:cNvSpPr/>
          <p:nvPr/>
        </p:nvSpPr>
        <p:spPr>
          <a:xfrm>
            <a:off x="8387924" y="164575"/>
            <a:ext cx="3606800" cy="80840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2400" b="1" dirty="0"/>
              <a:t>Are requests only removed?</a:t>
            </a:r>
          </a:p>
        </p:txBody>
      </p:sp>
    </p:spTree>
    <p:extLst>
      <p:ext uri="{BB962C8B-B14F-4D97-AF65-F5344CB8AC3E}">
        <p14:creationId xmlns:p14="http://schemas.microsoft.com/office/powerpoint/2010/main" val="2436330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5F0A9-05C2-3074-C7AB-A1D407B8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Removing locations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31F655-6F39-F72E-999D-31819CCE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31</a:t>
            </a:fld>
            <a:endParaRPr lang="en-GB" noProof="0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3C13BD88-409E-63A2-803C-5409D34EDDED}"/>
              </a:ext>
            </a:extLst>
          </p:cNvPr>
          <p:cNvSpPr/>
          <p:nvPr/>
        </p:nvSpPr>
        <p:spPr>
          <a:xfrm>
            <a:off x="79513" y="1480929"/>
            <a:ext cx="2882348" cy="11131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3200" b="1" dirty="0"/>
              <a:t>Selected route 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D0541120-A77E-CF56-270B-05B66D87FA79}"/>
              </a:ext>
            </a:extLst>
          </p:cNvPr>
          <p:cNvSpPr/>
          <p:nvPr/>
        </p:nvSpPr>
        <p:spPr>
          <a:xfrm>
            <a:off x="8859080" y="1480930"/>
            <a:ext cx="2882348" cy="11131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3200" b="1" dirty="0"/>
              <a:t>Locations in route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19DB629B-4F66-827B-E3D0-B1946D34486E}"/>
              </a:ext>
            </a:extLst>
          </p:cNvPr>
          <p:cNvGrpSpPr/>
          <p:nvPr/>
        </p:nvGrpSpPr>
        <p:grpSpPr>
          <a:xfrm>
            <a:off x="2961861" y="1480929"/>
            <a:ext cx="5897219" cy="1113183"/>
            <a:chOff x="2961861" y="1480929"/>
            <a:chExt cx="5897219" cy="1113183"/>
          </a:xfrm>
        </p:grpSpPr>
        <p:sp>
          <p:nvSpPr>
            <p:cNvPr id="7" name="Rechthoek: afgeronde hoeken 6">
              <a:extLst>
                <a:ext uri="{FF2B5EF4-FFF2-40B4-BE49-F238E27FC236}">
                  <a16:creationId xmlns:a16="http://schemas.microsoft.com/office/drawing/2014/main" id="{7A7CE7EA-3D70-5A83-1ABD-4F7B930DDD24}"/>
                </a:ext>
              </a:extLst>
            </p:cNvPr>
            <p:cNvSpPr/>
            <p:nvPr/>
          </p:nvSpPr>
          <p:spPr>
            <a:xfrm>
              <a:off x="4290392" y="1480929"/>
              <a:ext cx="3240156" cy="11131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r>
                <a:rPr lang="en-GB" sz="2400" b="1" dirty="0"/>
                <a:t>Probability of removing the location</a:t>
              </a:r>
            </a:p>
          </p:txBody>
        </p:sp>
        <p:cxnSp>
          <p:nvCxnSpPr>
            <p:cNvPr id="21" name="Rechte verbindingslijn met pijl 20">
              <a:extLst>
                <a:ext uri="{FF2B5EF4-FFF2-40B4-BE49-F238E27FC236}">
                  <a16:creationId xmlns:a16="http://schemas.microsoft.com/office/drawing/2014/main" id="{C0CAD229-DA4F-1CA6-745E-77679E4CCEA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61861" y="2037521"/>
              <a:ext cx="1328531" cy="0"/>
            </a:xfrm>
            <a:prstGeom prst="straightConnector1">
              <a:avLst/>
            </a:prstGeom>
            <a:ln w="57150" cap="rnd">
              <a:solidFill>
                <a:schemeClr val="accent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A3F06037-F6A4-B0D1-CC6D-535FC26A6B3A}"/>
                </a:ext>
              </a:extLst>
            </p:cNvPr>
            <p:cNvCxnSpPr>
              <a:cxnSpLocks/>
              <a:stCxn id="6" idx="1"/>
              <a:endCxn id="7" idx="3"/>
            </p:cNvCxnSpPr>
            <p:nvPr/>
          </p:nvCxnSpPr>
          <p:spPr>
            <a:xfrm flipH="1" flipV="1">
              <a:off x="7530548" y="2037521"/>
              <a:ext cx="1328532" cy="1"/>
            </a:xfrm>
            <a:prstGeom prst="straightConnector1">
              <a:avLst/>
            </a:prstGeom>
            <a:ln w="57150" cap="rnd">
              <a:solidFill>
                <a:schemeClr val="accent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el 26">
            <a:extLst>
              <a:ext uri="{FF2B5EF4-FFF2-40B4-BE49-F238E27FC236}">
                <a16:creationId xmlns:a16="http://schemas.microsoft.com/office/drawing/2014/main" id="{C078324C-0401-A56F-0EF9-44281824E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89123"/>
              </p:ext>
            </p:extLst>
          </p:nvPr>
        </p:nvGraphicFramePr>
        <p:xfrm>
          <a:off x="1110422" y="2901737"/>
          <a:ext cx="3702878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439">
                  <a:extLst>
                    <a:ext uri="{9D8B030D-6E8A-4147-A177-3AD203B41FA5}">
                      <a16:colId xmlns:a16="http://schemas.microsoft.com/office/drawing/2014/main" val="2096595383"/>
                    </a:ext>
                  </a:extLst>
                </a:gridCol>
                <a:gridCol w="1851439">
                  <a:extLst>
                    <a:ext uri="{9D8B030D-6E8A-4147-A177-3AD203B41FA5}">
                      <a16:colId xmlns:a16="http://schemas.microsoft.com/office/drawing/2014/main" val="450360008"/>
                    </a:ext>
                  </a:extLst>
                </a:gridCol>
              </a:tblGrid>
              <a:tr h="327238">
                <a:tc>
                  <a:txBody>
                    <a:bodyPr/>
                    <a:lstStyle/>
                    <a:p>
                      <a:r>
                        <a:rPr lang="en-GB" dirty="0"/>
                        <a:t>Route ordered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 of removing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634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023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5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30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237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2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1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96755"/>
                  </a:ext>
                </a:extLst>
              </a:tr>
            </a:tbl>
          </a:graphicData>
        </a:graphic>
      </p:graphicFrame>
      <p:grpSp>
        <p:nvGrpSpPr>
          <p:cNvPr id="11" name="Groep 10">
            <a:extLst>
              <a:ext uri="{FF2B5EF4-FFF2-40B4-BE49-F238E27FC236}">
                <a16:creationId xmlns:a16="http://schemas.microsoft.com/office/drawing/2014/main" id="{D5A21670-D8E1-3597-39AC-7F2A6E55B874}"/>
              </a:ext>
            </a:extLst>
          </p:cNvPr>
          <p:cNvGrpSpPr/>
          <p:nvPr/>
        </p:nvGrpSpPr>
        <p:grpSpPr>
          <a:xfrm>
            <a:off x="2882348" y="3835413"/>
            <a:ext cx="6838122" cy="2071314"/>
            <a:chOff x="2882348" y="3835413"/>
            <a:chExt cx="6838122" cy="2071314"/>
          </a:xfrm>
        </p:grpSpPr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9739065F-DD6C-CE8C-2186-776E1C6A8A8D}"/>
                </a:ext>
              </a:extLst>
            </p:cNvPr>
            <p:cNvGrpSpPr/>
            <p:nvPr/>
          </p:nvGrpSpPr>
          <p:grpSpPr>
            <a:xfrm>
              <a:off x="2882348" y="3835413"/>
              <a:ext cx="6838122" cy="1512929"/>
              <a:chOff x="2882348" y="3835413"/>
              <a:chExt cx="6838122" cy="1512929"/>
            </a:xfrm>
          </p:grpSpPr>
          <p:sp>
            <p:nvSpPr>
              <p:cNvPr id="27" name="Rechthoek: afgeronde hoeken 26">
                <a:extLst>
                  <a:ext uri="{FF2B5EF4-FFF2-40B4-BE49-F238E27FC236}">
                    <a16:creationId xmlns:a16="http://schemas.microsoft.com/office/drawing/2014/main" id="{9F720F69-D80B-5597-228C-364A3A66EF18}"/>
                  </a:ext>
                </a:extLst>
              </p:cNvPr>
              <p:cNvSpPr/>
              <p:nvPr/>
            </p:nvSpPr>
            <p:spPr>
              <a:xfrm>
                <a:off x="2882348" y="4363278"/>
                <a:ext cx="695739" cy="45720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endParaRPr lang="en-GB" sz="1600" dirty="0" err="1"/>
              </a:p>
            </p:txBody>
          </p:sp>
          <p:sp>
            <p:nvSpPr>
              <p:cNvPr id="28" name="Rechthoek: afgeronde hoeken 27">
                <a:extLst>
                  <a:ext uri="{FF2B5EF4-FFF2-40B4-BE49-F238E27FC236}">
                    <a16:creationId xmlns:a16="http://schemas.microsoft.com/office/drawing/2014/main" id="{F44A0897-0448-0AD7-C7A6-EC2DABAF3A8E}"/>
                  </a:ext>
                </a:extLst>
              </p:cNvPr>
              <p:cNvSpPr/>
              <p:nvPr/>
            </p:nvSpPr>
            <p:spPr>
              <a:xfrm>
                <a:off x="5628860" y="3835413"/>
                <a:ext cx="4091610" cy="1512929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ctr"/>
              <a:lstStyle/>
              <a:p>
                <a:pPr algn="ctr"/>
                <a:r>
                  <a:rPr lang="en-GB" sz="2800" b="1" dirty="0"/>
                  <a:t>Suggest to driver that he might want to remove this location</a:t>
                </a:r>
              </a:p>
            </p:txBody>
          </p:sp>
          <p:cxnSp>
            <p:nvCxnSpPr>
              <p:cNvPr id="30" name="Rechte verbindingslijn met pijl 29">
                <a:extLst>
                  <a:ext uri="{FF2B5EF4-FFF2-40B4-BE49-F238E27FC236}">
                    <a16:creationId xmlns:a16="http://schemas.microsoft.com/office/drawing/2014/main" id="{B10D3BD0-2E19-C5CD-AC6E-8F102D7D984E}"/>
                  </a:ext>
                </a:extLst>
              </p:cNvPr>
              <p:cNvCxnSpPr>
                <a:stCxn id="27" idx="3"/>
                <a:endCxn id="28" idx="1"/>
              </p:cNvCxnSpPr>
              <p:nvPr/>
            </p:nvCxnSpPr>
            <p:spPr>
              <a:xfrm flipV="1">
                <a:off x="3578087" y="4591878"/>
                <a:ext cx="2050773" cy="1"/>
              </a:xfrm>
              <a:prstGeom prst="straightConnector1">
                <a:avLst/>
              </a:prstGeom>
              <a:ln w="57150" cap="rnd">
                <a:solidFill>
                  <a:srgbClr val="FF0000"/>
                </a:solidFill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hthoek: afgeronde hoeken 2">
              <a:extLst>
                <a:ext uri="{FF2B5EF4-FFF2-40B4-BE49-F238E27FC236}">
                  <a16:creationId xmlns:a16="http://schemas.microsoft.com/office/drawing/2014/main" id="{A023A668-177F-DC0B-BC81-0543AB21B681}"/>
                </a:ext>
              </a:extLst>
            </p:cNvPr>
            <p:cNvSpPr/>
            <p:nvPr/>
          </p:nvSpPr>
          <p:spPr>
            <a:xfrm>
              <a:off x="2882348" y="5449526"/>
              <a:ext cx="695739" cy="45720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GB" sz="1600" dirty="0" err="1"/>
            </a:p>
          </p:txBody>
        </p:sp>
        <p:cxnSp>
          <p:nvCxnSpPr>
            <p:cNvPr id="8" name="Rechte verbindingslijn met pijl 7">
              <a:extLst>
                <a:ext uri="{FF2B5EF4-FFF2-40B4-BE49-F238E27FC236}">
                  <a16:creationId xmlns:a16="http://schemas.microsoft.com/office/drawing/2014/main" id="{24BE5BA7-C7D8-022E-00D6-863E5F8E13E7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3578087" y="4935290"/>
              <a:ext cx="2136498" cy="742837"/>
            </a:xfrm>
            <a:prstGeom prst="straightConnector1">
              <a:avLst/>
            </a:prstGeom>
            <a:ln w="5715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40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5F0A9-05C2-3074-C7AB-A1D407B8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Adding locations (that were removed)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31F655-6F39-F72E-999D-31819CCE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32</a:t>
            </a:fld>
            <a:endParaRPr lang="en-GB" noProof="0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3C13BD88-409E-63A2-803C-5409D34EDDED}"/>
              </a:ext>
            </a:extLst>
          </p:cNvPr>
          <p:cNvSpPr/>
          <p:nvPr/>
        </p:nvSpPr>
        <p:spPr>
          <a:xfrm>
            <a:off x="79513" y="1480929"/>
            <a:ext cx="2882348" cy="11131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3200" b="1" dirty="0"/>
              <a:t>Selected route 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D0541120-A77E-CF56-270B-05B66D87FA79}"/>
              </a:ext>
            </a:extLst>
          </p:cNvPr>
          <p:cNvSpPr/>
          <p:nvPr/>
        </p:nvSpPr>
        <p:spPr>
          <a:xfrm>
            <a:off x="8859080" y="1480930"/>
            <a:ext cx="2882348" cy="11131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3200" b="1" dirty="0"/>
              <a:t>Location that </a:t>
            </a:r>
            <a:r>
              <a:rPr lang="en-GB" sz="3200" b="1" i="1" dirty="0"/>
              <a:t>can</a:t>
            </a:r>
            <a:r>
              <a:rPr lang="en-GB" sz="3200" b="1" dirty="0"/>
              <a:t> be added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19DB629B-4F66-827B-E3D0-B1946D34486E}"/>
              </a:ext>
            </a:extLst>
          </p:cNvPr>
          <p:cNvGrpSpPr/>
          <p:nvPr/>
        </p:nvGrpSpPr>
        <p:grpSpPr>
          <a:xfrm>
            <a:off x="2961861" y="1480929"/>
            <a:ext cx="5897219" cy="1113183"/>
            <a:chOff x="2961861" y="1480929"/>
            <a:chExt cx="5897219" cy="1113183"/>
          </a:xfrm>
        </p:grpSpPr>
        <p:sp>
          <p:nvSpPr>
            <p:cNvPr id="7" name="Rechthoek: afgeronde hoeken 6">
              <a:extLst>
                <a:ext uri="{FF2B5EF4-FFF2-40B4-BE49-F238E27FC236}">
                  <a16:creationId xmlns:a16="http://schemas.microsoft.com/office/drawing/2014/main" id="{7A7CE7EA-3D70-5A83-1ABD-4F7B930DDD24}"/>
                </a:ext>
              </a:extLst>
            </p:cNvPr>
            <p:cNvSpPr/>
            <p:nvPr/>
          </p:nvSpPr>
          <p:spPr>
            <a:xfrm>
              <a:off x="4290392" y="1480929"/>
              <a:ext cx="3240156" cy="11131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r>
                <a:rPr lang="en-GB" sz="2400" b="1" dirty="0"/>
                <a:t>Probability of adding the location</a:t>
              </a:r>
            </a:p>
          </p:txBody>
        </p:sp>
        <p:cxnSp>
          <p:nvCxnSpPr>
            <p:cNvPr id="21" name="Rechte verbindingslijn met pijl 20">
              <a:extLst>
                <a:ext uri="{FF2B5EF4-FFF2-40B4-BE49-F238E27FC236}">
                  <a16:creationId xmlns:a16="http://schemas.microsoft.com/office/drawing/2014/main" id="{C0CAD229-DA4F-1CA6-745E-77679E4CCEA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61861" y="2037521"/>
              <a:ext cx="1328531" cy="0"/>
            </a:xfrm>
            <a:prstGeom prst="straightConnector1">
              <a:avLst/>
            </a:prstGeom>
            <a:ln w="57150" cap="rnd">
              <a:solidFill>
                <a:schemeClr val="accent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A3F06037-F6A4-B0D1-CC6D-535FC26A6B3A}"/>
                </a:ext>
              </a:extLst>
            </p:cNvPr>
            <p:cNvCxnSpPr>
              <a:cxnSpLocks/>
              <a:stCxn id="6" idx="1"/>
              <a:endCxn id="7" idx="3"/>
            </p:cNvCxnSpPr>
            <p:nvPr/>
          </p:nvCxnSpPr>
          <p:spPr>
            <a:xfrm flipH="1" flipV="1">
              <a:off x="7530548" y="2037521"/>
              <a:ext cx="1328532" cy="1"/>
            </a:xfrm>
            <a:prstGeom prst="straightConnector1">
              <a:avLst/>
            </a:prstGeom>
            <a:ln w="57150" cap="rnd">
              <a:solidFill>
                <a:schemeClr val="accent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el 26">
            <a:extLst>
              <a:ext uri="{FF2B5EF4-FFF2-40B4-BE49-F238E27FC236}">
                <a16:creationId xmlns:a16="http://schemas.microsoft.com/office/drawing/2014/main" id="{C078324C-0401-A56F-0EF9-44281824E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65104"/>
              </p:ext>
            </p:extLst>
          </p:nvPr>
        </p:nvGraphicFramePr>
        <p:xfrm>
          <a:off x="1658679" y="3848034"/>
          <a:ext cx="420724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622">
                  <a:extLst>
                    <a:ext uri="{9D8B030D-6E8A-4147-A177-3AD203B41FA5}">
                      <a16:colId xmlns:a16="http://schemas.microsoft.com/office/drawing/2014/main" val="2096595383"/>
                    </a:ext>
                  </a:extLst>
                </a:gridCol>
                <a:gridCol w="2103622">
                  <a:extLst>
                    <a:ext uri="{9D8B030D-6E8A-4147-A177-3AD203B41FA5}">
                      <a16:colId xmlns:a16="http://schemas.microsoft.com/office/drawing/2014/main" val="45036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Locations that have been removed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 of adding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634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023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51881"/>
                  </a:ext>
                </a:extLst>
              </a:tr>
            </a:tbl>
          </a:graphicData>
        </a:graphic>
      </p:graphicFrame>
      <p:grpSp>
        <p:nvGrpSpPr>
          <p:cNvPr id="33" name="Groep 32">
            <a:extLst>
              <a:ext uri="{FF2B5EF4-FFF2-40B4-BE49-F238E27FC236}">
                <a16:creationId xmlns:a16="http://schemas.microsoft.com/office/drawing/2014/main" id="{9739065F-DD6C-CE8C-2186-776E1C6A8A8D}"/>
              </a:ext>
            </a:extLst>
          </p:cNvPr>
          <p:cNvGrpSpPr/>
          <p:nvPr/>
        </p:nvGrpSpPr>
        <p:grpSpPr>
          <a:xfrm>
            <a:off x="3762301" y="4253847"/>
            <a:ext cx="6022562" cy="1512929"/>
            <a:chOff x="2882348" y="3835413"/>
            <a:chExt cx="6022562" cy="1512929"/>
          </a:xfrm>
        </p:grpSpPr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9F720F69-D80B-5597-228C-364A3A66EF18}"/>
                </a:ext>
              </a:extLst>
            </p:cNvPr>
            <p:cNvSpPr/>
            <p:nvPr/>
          </p:nvSpPr>
          <p:spPr>
            <a:xfrm>
              <a:off x="2882348" y="4363278"/>
              <a:ext cx="695739" cy="45720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GB" sz="1600" dirty="0" err="1"/>
            </a:p>
          </p:txBody>
        </p:sp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F44A0897-0448-0AD7-C7A6-EC2DABAF3A8E}"/>
                </a:ext>
              </a:extLst>
            </p:cNvPr>
            <p:cNvSpPr/>
            <p:nvPr/>
          </p:nvSpPr>
          <p:spPr>
            <a:xfrm>
              <a:off x="4813300" y="3835413"/>
              <a:ext cx="4091610" cy="151292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r>
                <a:rPr lang="en-GB" sz="2800" b="1" dirty="0"/>
                <a:t>Suggest to driver that he might want to add this location</a:t>
              </a:r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B10D3BD0-2E19-C5CD-AC6E-8F102D7D984E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 flipV="1">
              <a:off x="3578087" y="4591878"/>
              <a:ext cx="1235213" cy="1"/>
            </a:xfrm>
            <a:prstGeom prst="straightConnector1">
              <a:avLst/>
            </a:prstGeom>
            <a:ln w="5715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551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124E97-019A-C89F-5080-A071CCA7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82F5F77-82A9-39AF-12A7-13C45AE26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203148-34AF-DEC7-50E7-08681C56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33</a:t>
            </a:fld>
            <a:endParaRPr lang="en-GB" noProof="0" dirty="0"/>
          </a:p>
        </p:txBody>
      </p:sp>
      <p:pic>
        <p:nvPicPr>
          <p:cNvPr id="1026" name="Picture 2" descr="How to Avoid Building Features That Nobody Will Use - Upvoty">
            <a:extLst>
              <a:ext uri="{FF2B5EF4-FFF2-40B4-BE49-F238E27FC236}">
                <a16:creationId xmlns:a16="http://schemas.microsoft.com/office/drawing/2014/main" id="{B678B1D8-98A2-6AF4-D57D-1E676795F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75"/>
            <a:ext cx="12192000" cy="677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84539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92CAA9-5A14-9196-B877-10BCD7B6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18419"/>
            <a:ext cx="10608000" cy="416525"/>
          </a:xfrm>
        </p:spPr>
        <p:txBody>
          <a:bodyPr/>
          <a:lstStyle/>
          <a:p>
            <a:r>
              <a:rPr lang="en-GB" sz="3200" b="1" dirty="0"/>
              <a:t>What features to use?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852BD8-C9B8-6CCE-03E7-26F5D06A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34</a:t>
            </a:fld>
            <a:endParaRPr lang="en-GB" noProof="0" dirty="0"/>
          </a:p>
        </p:txBody>
      </p:sp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9F3A8D97-C1BE-365F-5BAB-6E9466272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12504"/>
              </p:ext>
            </p:extLst>
          </p:nvPr>
        </p:nvGraphicFramePr>
        <p:xfrm>
          <a:off x="395999" y="1351722"/>
          <a:ext cx="4221314" cy="328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657">
                  <a:extLst>
                    <a:ext uri="{9D8B030D-6E8A-4147-A177-3AD203B41FA5}">
                      <a16:colId xmlns:a16="http://schemas.microsoft.com/office/drawing/2014/main" val="1835750903"/>
                    </a:ext>
                  </a:extLst>
                </a:gridCol>
                <a:gridCol w="2110657">
                  <a:extLst>
                    <a:ext uri="{9D8B030D-6E8A-4147-A177-3AD203B41FA5}">
                      <a16:colId xmlns:a16="http://schemas.microsoft.com/office/drawing/2014/main" val="1057557003"/>
                    </a:ext>
                  </a:extLst>
                </a:gridCol>
              </a:tblGrid>
              <a:tr h="255619">
                <a:tc gridSpan="2"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Route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06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>
                    <a:solidFill>
                      <a:srgbClr val="002E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>
                    <a:solidFill>
                      <a:srgbClr val="002E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0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Driver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To be requested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57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Package info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To be requested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4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Total route length 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Computable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07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Start time/end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24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of stops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145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Earliest/latest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641292"/>
                  </a:ext>
                </a:extLst>
              </a:tr>
            </a:tbl>
          </a:graphicData>
        </a:graphic>
      </p:graphicFrame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6A85734C-1708-75F6-553C-381DABFBD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460148"/>
              </p:ext>
            </p:extLst>
          </p:nvPr>
        </p:nvGraphicFramePr>
        <p:xfrm>
          <a:off x="5784574" y="518419"/>
          <a:ext cx="5556864" cy="5722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8432">
                  <a:extLst>
                    <a:ext uri="{9D8B030D-6E8A-4147-A177-3AD203B41FA5}">
                      <a16:colId xmlns:a16="http://schemas.microsoft.com/office/drawing/2014/main" val="1835750903"/>
                    </a:ext>
                  </a:extLst>
                </a:gridCol>
                <a:gridCol w="2778432">
                  <a:extLst>
                    <a:ext uri="{9D8B030D-6E8A-4147-A177-3AD203B41FA5}">
                      <a16:colId xmlns:a16="http://schemas.microsoft.com/office/drawing/2014/main" val="1057557003"/>
                    </a:ext>
                  </a:extLst>
                </a:gridCol>
              </a:tblGrid>
              <a:tr h="255619">
                <a:tc gridSpan="2"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Location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069433"/>
                  </a:ext>
                </a:extLst>
              </a:tr>
              <a:tr h="460116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>
                    <a:solidFill>
                      <a:srgbClr val="002E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>
                    <a:solidFill>
                      <a:srgbClr val="002E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0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Is a hub?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To be investigated (computed or available?)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857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Package info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To be requested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4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Time of delivery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Computable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07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Relative time of delivery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Computable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145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Distance/time to neighbouring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272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Multiple occurrence in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Computable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96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Coordinates (grouped)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ZIP 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Street name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 though functioning API of maps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36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dirty="0"/>
                        <a:t>Time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17226"/>
                  </a:ext>
                </a:extLst>
              </a:tr>
            </a:tbl>
          </a:graphicData>
        </a:graphic>
      </p:graphicFrame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7AEBB29-860F-0FA4-E87E-7EB61EAFBE7A}"/>
              </a:ext>
            </a:extLst>
          </p:cNvPr>
          <p:cNvSpPr/>
          <p:nvPr/>
        </p:nvSpPr>
        <p:spPr>
          <a:xfrm>
            <a:off x="1334598" y="5055260"/>
            <a:ext cx="4027977" cy="14158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2000" b="1" dirty="0"/>
              <a:t>In real world:</a:t>
            </a:r>
            <a:br>
              <a:rPr lang="en-GB" sz="2000" b="1" dirty="0"/>
            </a:br>
            <a:r>
              <a:rPr lang="en-GB" sz="2000" b="1" dirty="0"/>
              <a:t>Start collecting features at the start of a project but make a PoC with subset of features</a:t>
            </a:r>
          </a:p>
        </p:txBody>
      </p:sp>
    </p:spTree>
    <p:extLst>
      <p:ext uri="{BB962C8B-B14F-4D97-AF65-F5344CB8AC3E}">
        <p14:creationId xmlns:p14="http://schemas.microsoft.com/office/powerpoint/2010/main" val="187313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A5F879-9663-4F95-B619-2DE361CF5D2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1B85-8DED-40A6-8789-E557802E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35</a:t>
            </a:fld>
            <a:endParaRPr lang="en-GB" noProof="0" dirty="0"/>
          </a:p>
        </p:txBody>
      </p:sp>
      <p:pic>
        <p:nvPicPr>
          <p:cNvPr id="9" name="Picture Placeholder 8" descr="A picture containing text, post-it note, yellow, wooden&#10;&#10;Description automatically generated">
            <a:extLst>
              <a:ext uri="{FF2B5EF4-FFF2-40B4-BE49-F238E27FC236}">
                <a16:creationId xmlns:a16="http://schemas.microsoft.com/office/drawing/2014/main" id="{284E83E6-3B5B-F82F-1F91-6A70BF3A0A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7" b="1706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AD27-C4CB-43A8-B151-EA0CC5094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807" y="5092995"/>
            <a:ext cx="7334962" cy="154532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907656C2-2953-4D86-AB55-81586B8C5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30807" y="4547197"/>
            <a:ext cx="7334962" cy="1190870"/>
          </a:xfrm>
        </p:spPr>
        <p:txBody>
          <a:bodyPr/>
          <a:lstStyle/>
          <a:p>
            <a:pPr algn="ctr"/>
            <a:r>
              <a:rPr lang="nl-NL" sz="3600" dirty="0" err="1"/>
              <a:t>Predictability</a:t>
            </a:r>
            <a:r>
              <a:rPr lang="nl-NL" sz="3600" dirty="0"/>
              <a:t> of </a:t>
            </a:r>
            <a:r>
              <a:rPr lang="nl-NL" sz="3600" dirty="0" err="1"/>
              <a:t>removing</a:t>
            </a:r>
            <a:r>
              <a:rPr lang="nl-NL" sz="3600" dirty="0"/>
              <a:t> </a:t>
            </a:r>
            <a:r>
              <a:rPr lang="nl-NL" sz="3600" dirty="0" err="1"/>
              <a:t>nodes</a:t>
            </a:r>
            <a:endParaRPr lang="nl-NL" sz="3600" dirty="0"/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90D78FA1-5EA3-4315-8333-AF5F3451795D}"/>
              </a:ext>
            </a:extLst>
          </p:cNvPr>
          <p:cNvSpPr>
            <a:spLocks noGrp="1"/>
          </p:cNvSpPr>
          <p:nvPr>
            <p:ph type="body" orient="vert" idx="36"/>
          </p:nvPr>
        </p:nvSpPr>
        <p:spPr>
          <a:xfrm>
            <a:off x="2532823" y="5870031"/>
            <a:ext cx="6537600" cy="7200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92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5191-93BD-9F86-3B53-FBA0A6A9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setting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A0BA3-466F-A224-373C-A26EE6B7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pPr/>
              <a:t>36</a:t>
            </a:fld>
            <a:endParaRPr lang="en-US" noProof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9D3135-58EA-C799-0232-8DDFEBEE6298}"/>
              </a:ext>
            </a:extLst>
          </p:cNvPr>
          <p:cNvSpPr/>
          <p:nvPr/>
        </p:nvSpPr>
        <p:spPr>
          <a:xfrm>
            <a:off x="5002924" y="1807779"/>
            <a:ext cx="2395118" cy="333178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E55D1-698B-4ED0-ADF8-AD3384D9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2" y="1525835"/>
            <a:ext cx="4008072" cy="4358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E9A808-C195-B80C-2230-685E2C099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522" y="1532992"/>
            <a:ext cx="4000915" cy="43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759E-EC9C-8568-CE26-B536134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Visualizing removed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05EFA-23D7-5BD3-17A3-37884D95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37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5065E-8B3C-F53E-B859-E3901AD9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10" y="1303952"/>
            <a:ext cx="9919979" cy="53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7881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A803-C08A-5F53-25F7-972FCDBEF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409876"/>
            <a:ext cx="10608000" cy="416525"/>
          </a:xfrm>
        </p:spPr>
        <p:txBody>
          <a:bodyPr/>
          <a:lstStyle/>
          <a:p>
            <a:r>
              <a:rPr lang="en-GB" dirty="0"/>
              <a:t>Measuring model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078F0-65C7-CAF3-1C0E-537761AE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38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09D16-3782-2399-1F40-DC3DDB3D4BB4}"/>
              </a:ext>
            </a:extLst>
          </p:cNvPr>
          <p:cNvSpPr txBox="1"/>
          <p:nvPr/>
        </p:nvSpPr>
        <p:spPr>
          <a:xfrm>
            <a:off x="916228" y="2756966"/>
            <a:ext cx="1975118" cy="15660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/>
              <a:t>Predicted that a driver would remove a location &amp; he actually removed it (True Positive)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954CE1-E5F6-CBEF-9762-2665685A812B}"/>
              </a:ext>
            </a:extLst>
          </p:cNvPr>
          <p:cNvSpPr txBox="1"/>
          <p:nvPr/>
        </p:nvSpPr>
        <p:spPr>
          <a:xfrm>
            <a:off x="2985351" y="5978388"/>
            <a:ext cx="7188662" cy="4165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/>
              <a:t>Predicted that a driver would remove a location but he didn’t (False Positive)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F811ED-ABBD-4315-94BA-D6A49CB8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25" y="1305628"/>
            <a:ext cx="6053549" cy="44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8848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2955-FD4E-1E17-7F83-A3BA3279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the total number of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E0A80-6812-4EFF-D214-ADA52FC5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39</a:t>
            </a:fld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B833D-5DF4-B93F-0740-713CF65B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65" y="1494243"/>
            <a:ext cx="6263696" cy="4678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63E965-0578-25CB-EE4A-1344396423C1}"/>
              </a:ext>
            </a:extLst>
          </p:cNvPr>
          <p:cNvSpPr txBox="1"/>
          <p:nvPr/>
        </p:nvSpPr>
        <p:spPr>
          <a:xfrm>
            <a:off x="4607339" y="6219512"/>
            <a:ext cx="7188662" cy="4165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/>
              <a:t>Actual number of changes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A20E8-AC23-AD6A-A78F-6A3ACE4CAF8E}"/>
              </a:ext>
            </a:extLst>
          </p:cNvPr>
          <p:cNvSpPr txBox="1"/>
          <p:nvPr/>
        </p:nvSpPr>
        <p:spPr>
          <a:xfrm>
            <a:off x="1849999" y="3220737"/>
            <a:ext cx="7188662" cy="4165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/>
              <a:t>Predicted</a:t>
            </a:r>
            <a:br>
              <a:rPr lang="en-GB" sz="1600" b="1" dirty="0"/>
            </a:br>
            <a:r>
              <a:rPr lang="en-GB" sz="1600" b="1" dirty="0"/>
              <a:t>number </a:t>
            </a:r>
            <a:br>
              <a:rPr lang="en-GB" sz="1600" b="1" dirty="0"/>
            </a:br>
            <a:r>
              <a:rPr lang="en-GB" sz="1600" b="1" dirty="0"/>
              <a:t>of changes</a:t>
            </a:r>
          </a:p>
        </p:txBody>
      </p:sp>
    </p:spTree>
    <p:extLst>
      <p:ext uri="{BB962C8B-B14F-4D97-AF65-F5344CB8AC3E}">
        <p14:creationId xmlns:p14="http://schemas.microsoft.com/office/powerpoint/2010/main" val="704773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7412-D6BF-7440-9E2F-383BEB4C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</a:t>
            </a:r>
            <a:r>
              <a:rPr lang="en-US" dirty="0" err="1"/>
              <a:t>professionaly</a:t>
            </a:r>
            <a:r>
              <a:rPr lang="en-US" dirty="0"/>
              <a:t>?</a:t>
            </a:r>
            <a:endParaRPr lang="en-US" dirty="0">
              <a:solidFill>
                <a:srgbClr val="FF3521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62EE405-F772-8752-297E-31AE142C59A9}"/>
              </a:ext>
            </a:extLst>
          </p:cNvPr>
          <p:cNvSpPr/>
          <p:nvPr/>
        </p:nvSpPr>
        <p:spPr>
          <a:xfrm>
            <a:off x="890546" y="1356465"/>
            <a:ext cx="4826442" cy="3045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Tim Hellemans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Master in (</a:t>
            </a:r>
            <a:r>
              <a:rPr lang="en-GB" b="1" dirty="0"/>
              <a:t>Fun</a:t>
            </a:r>
            <a:r>
              <a:rPr lang="en-GB" dirty="0"/>
              <a:t>damental) mathematics,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Phd</a:t>
            </a:r>
            <a:r>
              <a:rPr lang="en-GB" dirty="0"/>
              <a:t> Computer Science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Data science consultant @ </a:t>
            </a:r>
            <a:r>
              <a:rPr lang="en-GB" b="1" dirty="0" err="1"/>
              <a:t>Ortec</a:t>
            </a:r>
            <a:r>
              <a:rPr lang="en-GB" b="1" dirty="0"/>
              <a:t> Belgium</a:t>
            </a:r>
            <a:br>
              <a:rPr lang="en-GB" b="1" dirty="0"/>
            </a:br>
            <a:r>
              <a:rPr lang="en-GB" dirty="0"/>
              <a:t> &amp; Data science teacher</a:t>
            </a:r>
            <a:r>
              <a:rPr lang="en-GB" b="1" dirty="0"/>
              <a:t> @ Syntra AB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pic>
        <p:nvPicPr>
          <p:cNvPr id="4" name="Picture 2" descr="Atlas Copco - Wikipedia">
            <a:extLst>
              <a:ext uri="{FF2B5EF4-FFF2-40B4-BE49-F238E27FC236}">
                <a16:creationId xmlns:a16="http://schemas.microsoft.com/office/drawing/2014/main" id="{9A809E54-5C69-B7E4-1E49-A55BEE3A3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662" y="1168190"/>
            <a:ext cx="1731269" cy="83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UI - Home | Facebook">
            <a:extLst>
              <a:ext uri="{FF2B5EF4-FFF2-40B4-BE49-F238E27FC236}">
                <a16:creationId xmlns:a16="http://schemas.microsoft.com/office/drawing/2014/main" id="{9288377B-4AB9-EBA0-9DB7-C6C17E3D5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17" y="1897785"/>
            <a:ext cx="1209738" cy="120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que &amp; Logo | Brussels Airport">
            <a:extLst>
              <a:ext uri="{FF2B5EF4-FFF2-40B4-BE49-F238E27FC236}">
                <a16:creationId xmlns:a16="http://schemas.microsoft.com/office/drawing/2014/main" id="{C8FFC0CC-E800-9EB0-F132-5729D70A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301" y="3663125"/>
            <a:ext cx="2069995" cy="104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6D227B-C5B5-CAC6-A023-9969166B5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948" y="3761679"/>
            <a:ext cx="1019397" cy="10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C2BA969-7FCD-ACD6-0DA0-94AFA9A3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314" y="5118076"/>
            <a:ext cx="2261365" cy="40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SML | The world's supplier to the semiconductor industry">
            <a:extLst>
              <a:ext uri="{FF2B5EF4-FFF2-40B4-BE49-F238E27FC236}">
                <a16:creationId xmlns:a16="http://schemas.microsoft.com/office/drawing/2014/main" id="{323D1A50-8D3F-11F3-BA5A-D4D32EBAD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280" y="4797957"/>
            <a:ext cx="2712227" cy="17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RTEC | Food Logistics">
            <a:extLst>
              <a:ext uri="{FF2B5EF4-FFF2-40B4-BE49-F238E27FC236}">
                <a16:creationId xmlns:a16="http://schemas.microsoft.com/office/drawing/2014/main" id="{D84A2516-8F5B-182A-80EB-C5694798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24" y="2862888"/>
            <a:ext cx="2759054" cy="58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yntra Cloud">
            <a:extLst>
              <a:ext uri="{FF2B5EF4-FFF2-40B4-BE49-F238E27FC236}">
                <a16:creationId xmlns:a16="http://schemas.microsoft.com/office/drawing/2014/main" id="{3A99C1A1-7541-C15C-46EB-D41F2B495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34" y="5689810"/>
            <a:ext cx="2412123" cy="102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motulus.aero | LinkedIn">
            <a:extLst>
              <a:ext uri="{FF2B5EF4-FFF2-40B4-BE49-F238E27FC236}">
                <a16:creationId xmlns:a16="http://schemas.microsoft.com/office/drawing/2014/main" id="{F142B6EF-6962-0162-3F80-CC274D117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127" y="325796"/>
            <a:ext cx="1574380" cy="157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iversity of Antwerp - Wikipedia">
            <a:extLst>
              <a:ext uri="{FF2B5EF4-FFF2-40B4-BE49-F238E27FC236}">
                <a16:creationId xmlns:a16="http://schemas.microsoft.com/office/drawing/2014/main" id="{0B6B573E-AC05-8212-75BB-DD3E6A8C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24" y="3846"/>
            <a:ext cx="3310864" cy="110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28A5D-9955-83D8-820F-D27059170A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2650" y="1499975"/>
            <a:ext cx="897913" cy="98249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4AB91E-6A77-53D3-2DBB-65B8416F5D49}"/>
              </a:ext>
            </a:extLst>
          </p:cNvPr>
          <p:cNvSpPr txBox="1">
            <a:spLocks/>
          </p:cNvSpPr>
          <p:nvPr/>
        </p:nvSpPr>
        <p:spPr>
          <a:xfrm>
            <a:off x="412988" y="467455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For fun I like to:</a:t>
            </a:r>
            <a:endParaRPr lang="en-US" dirty="0">
              <a:solidFill>
                <a:srgbClr val="FF3521"/>
              </a:solidFill>
            </a:endParaRPr>
          </a:p>
        </p:txBody>
      </p:sp>
      <p:pic>
        <p:nvPicPr>
          <p:cNvPr id="1026" name="Picture 2" descr="Run Symbol Images - Free Download on Freepik">
            <a:extLst>
              <a:ext uri="{FF2B5EF4-FFF2-40B4-BE49-F238E27FC236}">
                <a16:creationId xmlns:a16="http://schemas.microsoft.com/office/drawing/2014/main" id="{3B85838E-3628-E179-0561-FC533185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74" y="5222591"/>
            <a:ext cx="746251" cy="7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99DB0B-6E16-CBC2-2095-47CF8A63E7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1383" y="5613746"/>
            <a:ext cx="734563" cy="1101845"/>
          </a:xfrm>
          <a:prstGeom prst="rect">
            <a:avLst/>
          </a:prstGeom>
        </p:spPr>
      </p:pic>
      <p:pic>
        <p:nvPicPr>
          <p:cNvPr id="12" name="Picture 4" descr="8,100+ Cycling Logo Illustrations, Royalty-Free Vector Graphics &amp; Clip Art  - iStock | Cycling logo vector, Bike cycling logo">
            <a:extLst>
              <a:ext uri="{FF2B5EF4-FFF2-40B4-BE49-F238E27FC236}">
                <a16:creationId xmlns:a16="http://schemas.microsoft.com/office/drawing/2014/main" id="{1FC6ED54-F10A-3BEC-FF69-EFCFD7A4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944" y="5028522"/>
            <a:ext cx="1395488" cy="107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ki Icon Images - Free Download on Freepik">
            <a:extLst>
              <a:ext uri="{FF2B5EF4-FFF2-40B4-BE49-F238E27FC236}">
                <a16:creationId xmlns:a16="http://schemas.microsoft.com/office/drawing/2014/main" id="{C8100B3D-13DE-70FF-D814-344AD9B8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67" y="5900806"/>
            <a:ext cx="886310" cy="8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Transparent Music Symbol, Download Free Transparent Music Symbol png  images, Free ClipArts on Clipart Library">
            <a:extLst>
              <a:ext uri="{FF2B5EF4-FFF2-40B4-BE49-F238E27FC236}">
                <a16:creationId xmlns:a16="http://schemas.microsoft.com/office/drawing/2014/main" id="{9160E30A-8D4C-8CCD-0DB7-949FD24D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339" y="5147660"/>
            <a:ext cx="751153" cy="75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556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A5F879-9663-4F95-B619-2DE361CF5D2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1B85-8DED-40A6-8789-E557802E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40</a:t>
            </a:fld>
            <a:endParaRPr lang="en-GB" noProof="0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BDA9CFC0-505D-F457-16E3-620BA528FC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100" name="Picture 4" descr="Evolution of data roles in 20 years and how it transformed me as ML  Engineer | by Kannan Kalidasan | Medium">
            <a:extLst>
              <a:ext uri="{FF2B5EF4-FFF2-40B4-BE49-F238E27FC236}">
                <a16:creationId xmlns:a16="http://schemas.microsoft.com/office/drawing/2014/main" id="{8F6F1FFC-EFE5-EDEE-DBB8-4E8E6EF7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2" y="-13648"/>
            <a:ext cx="12204032" cy="50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AD27-C4CB-43A8-B151-EA0CC5094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519" y="4428824"/>
            <a:ext cx="7334962" cy="231618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907656C2-2953-4D86-AB55-81586B8C5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30535" y="4643776"/>
            <a:ext cx="7334962" cy="1190870"/>
          </a:xfrm>
        </p:spPr>
        <p:txBody>
          <a:bodyPr/>
          <a:lstStyle/>
          <a:p>
            <a:r>
              <a:rPr lang="nl-NL" sz="3600" dirty="0"/>
              <a:t>Different </a:t>
            </a:r>
            <a:r>
              <a:rPr lang="nl-NL" sz="3600" dirty="0" err="1"/>
              <a:t>roles</a:t>
            </a:r>
            <a:r>
              <a:rPr lang="nl-NL" sz="3600" dirty="0"/>
              <a:t> in data </a:t>
            </a:r>
            <a:r>
              <a:rPr lang="nl-NL" sz="3600" dirty="0" err="1"/>
              <a:t>science</a:t>
            </a:r>
            <a:endParaRPr lang="nl-NL" sz="3600" dirty="0"/>
          </a:p>
        </p:txBody>
      </p:sp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90D78FA1-5EA3-4315-8333-AF5F3451795D}"/>
              </a:ext>
            </a:extLst>
          </p:cNvPr>
          <p:cNvSpPr>
            <a:spLocks noGrp="1"/>
          </p:cNvSpPr>
          <p:nvPr>
            <p:ph type="body" orient="vert" idx="36"/>
          </p:nvPr>
        </p:nvSpPr>
        <p:spPr>
          <a:xfrm>
            <a:off x="2830535" y="5976720"/>
            <a:ext cx="6537600" cy="7200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089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4" descr="House Plans Explained - How to Draw Your House Plan Online - RoomSketcher">
            <a:extLst>
              <a:ext uri="{FF2B5EF4-FFF2-40B4-BE49-F238E27FC236}">
                <a16:creationId xmlns:a16="http://schemas.microsoft.com/office/drawing/2014/main" id="{8235CFEB-F85A-4DBE-95BE-DE3A57FC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768" y="4381707"/>
            <a:ext cx="1368921" cy="118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00D0C7A0-C4A9-42E2-B6D3-373B7965A8AE}"/>
              </a:ext>
            </a:extLst>
          </p:cNvPr>
          <p:cNvSpPr/>
          <p:nvPr/>
        </p:nvSpPr>
        <p:spPr bwMode="auto">
          <a:xfrm>
            <a:off x="5161128" y="2676633"/>
            <a:ext cx="832612" cy="518320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1050" dirty="0"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0931BDE-69E1-4662-9ADF-40B67EC13916}"/>
              </a:ext>
            </a:extLst>
          </p:cNvPr>
          <p:cNvSpPr/>
          <p:nvPr/>
        </p:nvSpPr>
        <p:spPr bwMode="auto">
          <a:xfrm>
            <a:off x="5344706" y="1722447"/>
            <a:ext cx="832612" cy="518320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1050" dirty="0"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9A73A0-CC5F-4746-A378-4889CAC4B267}"/>
              </a:ext>
            </a:extLst>
          </p:cNvPr>
          <p:cNvSpPr/>
          <p:nvPr/>
        </p:nvSpPr>
        <p:spPr bwMode="auto">
          <a:xfrm>
            <a:off x="4217314" y="1260947"/>
            <a:ext cx="832612" cy="496081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1050" dirty="0"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83396-D780-C01E-E6D7-6D765565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6" y="444070"/>
            <a:ext cx="10608000" cy="416525"/>
          </a:xfrm>
        </p:spPr>
        <p:txBody>
          <a:bodyPr/>
          <a:lstStyle/>
          <a:p>
            <a:r>
              <a:rPr lang="en-GB" dirty="0"/>
              <a:t>Wat makes a data scientist?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696A0-73ED-471E-BA7F-CAB5F522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769" y="1846374"/>
            <a:ext cx="1567642" cy="10552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D8C0CB-BB40-427B-BECC-A8EAC0742955}"/>
              </a:ext>
            </a:extLst>
          </p:cNvPr>
          <p:cNvSpPr txBox="1"/>
          <p:nvPr/>
        </p:nvSpPr>
        <p:spPr>
          <a:xfrm>
            <a:off x="4186002" y="1260948"/>
            <a:ext cx="8952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cleaning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7A878-3883-499D-8BF2-12E731A12750}"/>
              </a:ext>
            </a:extLst>
          </p:cNvPr>
          <p:cNvSpPr txBox="1"/>
          <p:nvPr/>
        </p:nvSpPr>
        <p:spPr>
          <a:xfrm>
            <a:off x="5049926" y="2703750"/>
            <a:ext cx="1055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visualisatie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8E57CB-4B44-421C-B96D-6C19278E2C9C}"/>
              </a:ext>
            </a:extLst>
          </p:cNvPr>
          <p:cNvSpPr txBox="1"/>
          <p:nvPr/>
        </p:nvSpPr>
        <p:spPr>
          <a:xfrm>
            <a:off x="5175804" y="1780356"/>
            <a:ext cx="1133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Advanced analytics</a:t>
            </a:r>
          </a:p>
        </p:txBody>
      </p:sp>
      <p:pic>
        <p:nvPicPr>
          <p:cNvPr id="17" name="Picture 10" descr="Python (lingaedje éndjolike) — Wikipedia">
            <a:extLst>
              <a:ext uri="{FF2B5EF4-FFF2-40B4-BE49-F238E27FC236}">
                <a16:creationId xmlns:a16="http://schemas.microsoft.com/office/drawing/2014/main" id="{3CA5E7D2-7FB1-4FF8-B6EE-1CE04068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97" y="1260948"/>
            <a:ext cx="560754" cy="56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C9EBEE-DB2D-4F7C-AD7D-4B1D53DFDA84}"/>
              </a:ext>
            </a:extLst>
          </p:cNvPr>
          <p:cNvCxnSpPr>
            <a:cxnSpLocks/>
          </p:cNvCxnSpPr>
          <p:nvPr/>
        </p:nvCxnSpPr>
        <p:spPr>
          <a:xfrm>
            <a:off x="2478654" y="3503428"/>
            <a:ext cx="429516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0167091-23D0-4E77-809B-488353D2348C}"/>
              </a:ext>
            </a:extLst>
          </p:cNvPr>
          <p:cNvSpPr/>
          <p:nvPr/>
        </p:nvSpPr>
        <p:spPr bwMode="auto">
          <a:xfrm>
            <a:off x="3007202" y="1743470"/>
            <a:ext cx="832612" cy="518320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1050" dirty="0"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078BF-DD0A-4240-A6B5-FCA4AE3404F2}"/>
              </a:ext>
            </a:extLst>
          </p:cNvPr>
          <p:cNvSpPr txBox="1"/>
          <p:nvPr/>
        </p:nvSpPr>
        <p:spPr>
          <a:xfrm>
            <a:off x="2772482" y="1855446"/>
            <a:ext cx="1226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prep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406967-889F-4452-9158-B3B4618EA752}"/>
              </a:ext>
            </a:extLst>
          </p:cNvPr>
          <p:cNvSpPr/>
          <p:nvPr/>
        </p:nvSpPr>
        <p:spPr bwMode="auto">
          <a:xfrm>
            <a:off x="3179023" y="2678141"/>
            <a:ext cx="832612" cy="518320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1050" dirty="0"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2ECD9-6C54-41D6-8D31-9A1BBAC97FCC}"/>
              </a:ext>
            </a:extLst>
          </p:cNvPr>
          <p:cNvSpPr txBox="1"/>
          <p:nvPr/>
        </p:nvSpPr>
        <p:spPr>
          <a:xfrm>
            <a:off x="3154857" y="2710548"/>
            <a:ext cx="8829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exploration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A89CC8-AE79-46F6-B87C-D59FB234D369}"/>
              </a:ext>
            </a:extLst>
          </p:cNvPr>
          <p:cNvSpPr/>
          <p:nvPr/>
        </p:nvSpPr>
        <p:spPr bwMode="auto">
          <a:xfrm>
            <a:off x="5069654" y="5226081"/>
            <a:ext cx="832612" cy="518320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1050" dirty="0"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0212DA-2BFC-4D02-8474-BD8282F60B93}"/>
              </a:ext>
            </a:extLst>
          </p:cNvPr>
          <p:cNvSpPr/>
          <p:nvPr/>
        </p:nvSpPr>
        <p:spPr bwMode="auto">
          <a:xfrm>
            <a:off x="5253232" y="4271895"/>
            <a:ext cx="832612" cy="518320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1050" dirty="0"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FE5B184-0772-495C-BB5E-9C4D5A2CCBE3}"/>
              </a:ext>
            </a:extLst>
          </p:cNvPr>
          <p:cNvSpPr/>
          <p:nvPr/>
        </p:nvSpPr>
        <p:spPr bwMode="auto">
          <a:xfrm>
            <a:off x="4125840" y="3810395"/>
            <a:ext cx="832612" cy="496081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1050" dirty="0"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B51512-83FB-47EA-A0CF-24AEF9C20BFD}"/>
              </a:ext>
            </a:extLst>
          </p:cNvPr>
          <p:cNvSpPr txBox="1"/>
          <p:nvPr/>
        </p:nvSpPr>
        <p:spPr>
          <a:xfrm>
            <a:off x="4094528" y="3828238"/>
            <a:ext cx="8952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Kritisch denken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CEBC23-EA1F-498C-8C14-74E61E44C422}"/>
              </a:ext>
            </a:extLst>
          </p:cNvPr>
          <p:cNvSpPr txBox="1"/>
          <p:nvPr/>
        </p:nvSpPr>
        <p:spPr>
          <a:xfrm>
            <a:off x="4967744" y="5285312"/>
            <a:ext cx="1055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GDPR &amp; Ethiek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6A84A-CBDC-4087-AB5D-66B4CBF4D680}"/>
              </a:ext>
            </a:extLst>
          </p:cNvPr>
          <p:cNvSpPr txBox="1"/>
          <p:nvPr/>
        </p:nvSpPr>
        <p:spPr>
          <a:xfrm>
            <a:off x="5091153" y="4322109"/>
            <a:ext cx="1133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Presentatie resultaten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E6BE065-06F9-429D-BFB5-D3870E701F28}"/>
              </a:ext>
            </a:extLst>
          </p:cNvPr>
          <p:cNvSpPr/>
          <p:nvPr/>
        </p:nvSpPr>
        <p:spPr bwMode="auto">
          <a:xfrm>
            <a:off x="2915728" y="4292918"/>
            <a:ext cx="832612" cy="518320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1050" dirty="0"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48DF9D-FBB3-4DBA-876B-2E37FDD5DD1A}"/>
              </a:ext>
            </a:extLst>
          </p:cNvPr>
          <p:cNvSpPr txBox="1"/>
          <p:nvPr/>
        </p:nvSpPr>
        <p:spPr>
          <a:xfrm>
            <a:off x="2798368" y="4329804"/>
            <a:ext cx="1067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Vertalen business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3C8B306-8067-47D9-90A4-FF9BCA749D03}"/>
              </a:ext>
            </a:extLst>
          </p:cNvPr>
          <p:cNvSpPr/>
          <p:nvPr/>
        </p:nvSpPr>
        <p:spPr bwMode="auto">
          <a:xfrm>
            <a:off x="3087549" y="5227589"/>
            <a:ext cx="832612" cy="518320"/>
          </a:xfrm>
          <a:prstGeom prst="ellipse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nl-BE" sz="1050" dirty="0"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CC3D40-15C9-43B2-9B4C-E0A7A204B920}"/>
              </a:ext>
            </a:extLst>
          </p:cNvPr>
          <p:cNvSpPr txBox="1"/>
          <p:nvPr/>
        </p:nvSpPr>
        <p:spPr>
          <a:xfrm>
            <a:off x="3006673" y="5296920"/>
            <a:ext cx="10311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Stapsgewijze aanpak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AD410C-492B-4756-BD98-E9C2A63878B6}"/>
              </a:ext>
            </a:extLst>
          </p:cNvPr>
          <p:cNvCxnSpPr>
            <a:cxnSpLocks/>
          </p:cNvCxnSpPr>
          <p:nvPr/>
        </p:nvCxnSpPr>
        <p:spPr>
          <a:xfrm>
            <a:off x="6453251" y="2346571"/>
            <a:ext cx="145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7E93FE-2922-42DB-AE21-8D6171153C85}"/>
              </a:ext>
            </a:extLst>
          </p:cNvPr>
          <p:cNvCxnSpPr>
            <a:cxnSpLocks/>
          </p:cNvCxnSpPr>
          <p:nvPr/>
        </p:nvCxnSpPr>
        <p:spPr>
          <a:xfrm>
            <a:off x="6453251" y="4718952"/>
            <a:ext cx="145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7F7BF11-0BB4-469D-9C7B-003C715BAE5E}"/>
              </a:ext>
            </a:extLst>
          </p:cNvPr>
          <p:cNvCxnSpPr>
            <a:cxnSpLocks/>
          </p:cNvCxnSpPr>
          <p:nvPr/>
        </p:nvCxnSpPr>
        <p:spPr>
          <a:xfrm flipV="1">
            <a:off x="7903535" y="2346571"/>
            <a:ext cx="0" cy="237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3D Maquettes - Formando - Architectuur en Inplanting visualisaties">
            <a:extLst>
              <a:ext uri="{FF2B5EF4-FFF2-40B4-BE49-F238E27FC236}">
                <a16:creationId xmlns:a16="http://schemas.microsoft.com/office/drawing/2014/main" id="{8EBE71FD-5D34-4274-9391-9E548FFC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88" y="2910169"/>
            <a:ext cx="1772087" cy="1186518"/>
          </a:xfrm>
          <a:prstGeom prst="ellipse">
            <a:avLst/>
          </a:prstGeom>
          <a:solidFill>
            <a:schemeClr val="accent1"/>
          </a:solidFill>
          <a:ln w="3175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0160176-9EBD-48D3-8029-E9F559B9A18C}"/>
              </a:ext>
            </a:extLst>
          </p:cNvPr>
          <p:cNvSpPr txBox="1"/>
          <p:nvPr/>
        </p:nvSpPr>
        <p:spPr>
          <a:xfrm>
            <a:off x="8031851" y="2426751"/>
            <a:ext cx="1133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nl-BE" dirty="0"/>
              <a:t>Data </a:t>
            </a:r>
            <a:r>
              <a:rPr lang="nl-BE" dirty="0" err="1"/>
              <a:t>scientist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768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3396-D780-C01E-E6D7-6D765565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Balance between hard &amp; soft skills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DBAB9A-9D36-4B77-B084-3B4814F2D92F}"/>
              </a:ext>
            </a:extLst>
          </p:cNvPr>
          <p:cNvCxnSpPr>
            <a:cxnSpLocks/>
          </p:cNvCxnSpPr>
          <p:nvPr/>
        </p:nvCxnSpPr>
        <p:spPr>
          <a:xfrm flipH="1">
            <a:off x="1073791" y="3429000"/>
            <a:ext cx="10075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90D91B2-C7B9-4A9C-993E-FE03B41B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457325"/>
            <a:ext cx="7810500" cy="3943350"/>
          </a:xfrm>
          <a:prstGeom prst="rect">
            <a:avLst/>
          </a:prstGeom>
        </p:spPr>
      </p:pic>
      <p:pic>
        <p:nvPicPr>
          <p:cNvPr id="12" name="Picture 4" descr="House Plans Explained - How to Draw Your House Plan Online - RoomSketcher">
            <a:extLst>
              <a:ext uri="{FF2B5EF4-FFF2-40B4-BE49-F238E27FC236}">
                <a16:creationId xmlns:a16="http://schemas.microsoft.com/office/drawing/2014/main" id="{5156EBDD-2741-441C-A458-D29DDCF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97" y="4030794"/>
            <a:ext cx="1368921" cy="118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C5135-3B1B-48AA-BC0C-7B136A55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76" y="1899240"/>
            <a:ext cx="1567642" cy="10552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0549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3396-D780-C01E-E6D7-6D765565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 Engineer – heavy math/modelling skills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DBAB9A-9D36-4B77-B084-3B4814F2D92F}"/>
              </a:ext>
            </a:extLst>
          </p:cNvPr>
          <p:cNvCxnSpPr>
            <a:cxnSpLocks/>
          </p:cNvCxnSpPr>
          <p:nvPr/>
        </p:nvCxnSpPr>
        <p:spPr>
          <a:xfrm flipH="1">
            <a:off x="1073791" y="3429000"/>
            <a:ext cx="10075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90D91B2-C7B9-4A9C-993E-FE03B41B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43" y="1457325"/>
            <a:ext cx="7810500" cy="3943350"/>
          </a:xfrm>
          <a:prstGeom prst="rect">
            <a:avLst/>
          </a:prstGeom>
        </p:spPr>
      </p:pic>
      <p:pic>
        <p:nvPicPr>
          <p:cNvPr id="12" name="Picture 4" descr="House Plans Explained - How to Draw Your House Plan Online - RoomSketcher">
            <a:extLst>
              <a:ext uri="{FF2B5EF4-FFF2-40B4-BE49-F238E27FC236}">
                <a16:creationId xmlns:a16="http://schemas.microsoft.com/office/drawing/2014/main" id="{5156EBDD-2741-441C-A458-D29DDCF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97" y="4030794"/>
            <a:ext cx="1368921" cy="118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C5135-3B1B-48AA-BC0C-7B136A55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76" y="1899240"/>
            <a:ext cx="1567642" cy="10552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0EB45E-D5D8-4E5F-A075-A00089B463AB}"/>
              </a:ext>
            </a:extLst>
          </p:cNvPr>
          <p:cNvSpPr/>
          <p:nvPr/>
        </p:nvSpPr>
        <p:spPr>
          <a:xfrm>
            <a:off x="5125674" y="1335368"/>
            <a:ext cx="3457430" cy="242441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06C4A-8903-4E8F-BBA1-DF06BE9B70B0}"/>
              </a:ext>
            </a:extLst>
          </p:cNvPr>
          <p:cNvSpPr txBox="1"/>
          <p:nvPr/>
        </p:nvSpPr>
        <p:spPr>
          <a:xfrm>
            <a:off x="8689773" y="1883394"/>
            <a:ext cx="203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</a:t>
            </a:r>
          </a:p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ENGINEER</a:t>
            </a:r>
          </a:p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(Operations Research)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4383D6-8F2E-49A7-8D56-F994988A8066}"/>
              </a:ext>
            </a:extLst>
          </p:cNvPr>
          <p:cNvSpPr/>
          <p:nvPr/>
        </p:nvSpPr>
        <p:spPr>
          <a:xfrm>
            <a:off x="5572916" y="2473483"/>
            <a:ext cx="226503" cy="245817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F210F-9393-4852-884F-39803D9D493D}"/>
              </a:ext>
            </a:extLst>
          </p:cNvPr>
          <p:cNvSpPr txBox="1"/>
          <p:nvPr/>
        </p:nvSpPr>
        <p:spPr>
          <a:xfrm>
            <a:off x="9411225" y="2805680"/>
            <a:ext cx="203852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Optimization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Heuristics</a:t>
            </a:r>
          </a:p>
          <a:p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Coding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6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3396-D780-C01E-E6D7-6D765565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engineer, heavy technical/coding skills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DBAB9A-9D36-4B77-B084-3B4814F2D92F}"/>
              </a:ext>
            </a:extLst>
          </p:cNvPr>
          <p:cNvCxnSpPr>
            <a:cxnSpLocks/>
          </p:cNvCxnSpPr>
          <p:nvPr/>
        </p:nvCxnSpPr>
        <p:spPr>
          <a:xfrm flipH="1">
            <a:off x="1073791" y="3429000"/>
            <a:ext cx="10075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90D91B2-C7B9-4A9C-993E-FE03B41B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43" y="1457325"/>
            <a:ext cx="7810500" cy="3943350"/>
          </a:xfrm>
          <a:prstGeom prst="rect">
            <a:avLst/>
          </a:prstGeom>
        </p:spPr>
      </p:pic>
      <p:pic>
        <p:nvPicPr>
          <p:cNvPr id="12" name="Picture 4" descr="House Plans Explained - How to Draw Your House Plan Online - RoomSketcher">
            <a:extLst>
              <a:ext uri="{FF2B5EF4-FFF2-40B4-BE49-F238E27FC236}">
                <a16:creationId xmlns:a16="http://schemas.microsoft.com/office/drawing/2014/main" id="{5156EBDD-2741-441C-A458-D29DDCF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97" y="4030794"/>
            <a:ext cx="1368921" cy="118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C5135-3B1B-48AA-BC0C-7B136A55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76" y="1899240"/>
            <a:ext cx="1567642" cy="10552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0EB45E-D5D8-4E5F-A075-A00089B463AB}"/>
              </a:ext>
            </a:extLst>
          </p:cNvPr>
          <p:cNvSpPr/>
          <p:nvPr/>
        </p:nvSpPr>
        <p:spPr>
          <a:xfrm>
            <a:off x="3540154" y="1384183"/>
            <a:ext cx="4292029" cy="242441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06C4A-8903-4E8F-BBA1-DF06BE9B70B0}"/>
              </a:ext>
            </a:extLst>
          </p:cNvPr>
          <p:cNvSpPr txBox="1"/>
          <p:nvPr/>
        </p:nvSpPr>
        <p:spPr>
          <a:xfrm>
            <a:off x="8772866" y="2270873"/>
            <a:ext cx="133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ENGINEER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4383D6-8F2E-49A7-8D56-F994988A8066}"/>
              </a:ext>
            </a:extLst>
          </p:cNvPr>
          <p:cNvSpPr/>
          <p:nvPr/>
        </p:nvSpPr>
        <p:spPr>
          <a:xfrm>
            <a:off x="5572916" y="2473483"/>
            <a:ext cx="226503" cy="245817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F210F-9393-4852-884F-39803D9D493D}"/>
              </a:ext>
            </a:extLst>
          </p:cNvPr>
          <p:cNvSpPr txBox="1"/>
          <p:nvPr/>
        </p:nvSpPr>
        <p:spPr>
          <a:xfrm>
            <a:off x="9411225" y="2805680"/>
            <a:ext cx="203852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sources</a:t>
            </a: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structures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68114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3396-D780-C01E-E6D7-6D765565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analyst, good communicator who can code a bit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DBAB9A-9D36-4B77-B084-3B4814F2D92F}"/>
              </a:ext>
            </a:extLst>
          </p:cNvPr>
          <p:cNvCxnSpPr>
            <a:cxnSpLocks/>
          </p:cNvCxnSpPr>
          <p:nvPr/>
        </p:nvCxnSpPr>
        <p:spPr>
          <a:xfrm flipH="1">
            <a:off x="1073791" y="3429000"/>
            <a:ext cx="10075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90D91B2-C7B9-4A9C-993E-FE03B41B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457325"/>
            <a:ext cx="7810500" cy="3943350"/>
          </a:xfrm>
          <a:prstGeom prst="rect">
            <a:avLst/>
          </a:prstGeom>
        </p:spPr>
      </p:pic>
      <p:pic>
        <p:nvPicPr>
          <p:cNvPr id="12" name="Picture 4" descr="House Plans Explained - How to Draw Your House Plan Online - RoomSketcher">
            <a:extLst>
              <a:ext uri="{FF2B5EF4-FFF2-40B4-BE49-F238E27FC236}">
                <a16:creationId xmlns:a16="http://schemas.microsoft.com/office/drawing/2014/main" id="{5156EBDD-2741-441C-A458-D29DDCF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97" y="4030794"/>
            <a:ext cx="1368921" cy="118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C5135-3B1B-48AA-BC0C-7B136A55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76" y="1899240"/>
            <a:ext cx="1567642" cy="10552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0EB45E-D5D8-4E5F-A075-A00089B463AB}"/>
              </a:ext>
            </a:extLst>
          </p:cNvPr>
          <p:cNvSpPr/>
          <p:nvPr/>
        </p:nvSpPr>
        <p:spPr>
          <a:xfrm rot="2435307">
            <a:off x="2946993" y="3107051"/>
            <a:ext cx="4793406" cy="240636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06C4A-8903-4E8F-BBA1-DF06BE9B70B0}"/>
              </a:ext>
            </a:extLst>
          </p:cNvPr>
          <p:cNvSpPr txBox="1"/>
          <p:nvPr/>
        </p:nvSpPr>
        <p:spPr>
          <a:xfrm>
            <a:off x="7722072" y="5300892"/>
            <a:ext cx="117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ANALYST</a:t>
            </a:r>
          </a:p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(BI)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A9229-AD32-44EC-9737-20C147E35C0D}"/>
              </a:ext>
            </a:extLst>
          </p:cNvPr>
          <p:cNvSpPr/>
          <p:nvPr/>
        </p:nvSpPr>
        <p:spPr>
          <a:xfrm>
            <a:off x="5229941" y="4119129"/>
            <a:ext cx="226503" cy="245817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5DD19-1F88-4484-99C0-C8B87AA50024}"/>
              </a:ext>
            </a:extLst>
          </p:cNvPr>
          <p:cNvSpPr txBox="1"/>
          <p:nvPr/>
        </p:nvSpPr>
        <p:spPr>
          <a:xfrm>
            <a:off x="8835702" y="5254725"/>
            <a:ext cx="203852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Dashboards</a:t>
            </a: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 hoc analysis</a:t>
            </a: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411678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3396-D780-C01E-E6D7-6D765565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strategist, domain expert with some coding skills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DBAB9A-9D36-4B77-B084-3B4814F2D92F}"/>
              </a:ext>
            </a:extLst>
          </p:cNvPr>
          <p:cNvCxnSpPr>
            <a:cxnSpLocks/>
          </p:cNvCxnSpPr>
          <p:nvPr/>
        </p:nvCxnSpPr>
        <p:spPr>
          <a:xfrm flipH="1">
            <a:off x="1073791" y="3429000"/>
            <a:ext cx="10075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90D91B2-C7B9-4A9C-993E-FE03B41B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457325"/>
            <a:ext cx="7810500" cy="3943350"/>
          </a:xfrm>
          <a:prstGeom prst="rect">
            <a:avLst/>
          </a:prstGeom>
        </p:spPr>
      </p:pic>
      <p:pic>
        <p:nvPicPr>
          <p:cNvPr id="12" name="Picture 4" descr="House Plans Explained - How to Draw Your House Plan Online - RoomSketcher">
            <a:extLst>
              <a:ext uri="{FF2B5EF4-FFF2-40B4-BE49-F238E27FC236}">
                <a16:creationId xmlns:a16="http://schemas.microsoft.com/office/drawing/2014/main" id="{5156EBDD-2741-441C-A458-D29DDCF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97" y="4030794"/>
            <a:ext cx="1368921" cy="118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C5135-3B1B-48AA-BC0C-7B136A55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76" y="1899240"/>
            <a:ext cx="1567642" cy="10552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0EB45E-D5D8-4E5F-A075-A00089B463AB}"/>
              </a:ext>
            </a:extLst>
          </p:cNvPr>
          <p:cNvSpPr/>
          <p:nvPr/>
        </p:nvSpPr>
        <p:spPr>
          <a:xfrm rot="20094533">
            <a:off x="3766565" y="2869993"/>
            <a:ext cx="5231860" cy="29365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06C4A-8903-4E8F-BBA1-DF06BE9B70B0}"/>
              </a:ext>
            </a:extLst>
          </p:cNvPr>
          <p:cNvSpPr txBox="1"/>
          <p:nvPr/>
        </p:nvSpPr>
        <p:spPr>
          <a:xfrm>
            <a:off x="7579701" y="5194787"/>
            <a:ext cx="1175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STRATEGIST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EDC228-FF7A-4323-AFB9-F118A1F06F91}"/>
              </a:ext>
            </a:extLst>
          </p:cNvPr>
          <p:cNvSpPr/>
          <p:nvPr/>
        </p:nvSpPr>
        <p:spPr>
          <a:xfrm>
            <a:off x="6155992" y="4234253"/>
            <a:ext cx="226503" cy="245817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0127A-5F98-4907-8558-823D9FEF3725}"/>
              </a:ext>
            </a:extLst>
          </p:cNvPr>
          <p:cNvSpPr txBox="1"/>
          <p:nvPr/>
        </p:nvSpPr>
        <p:spPr>
          <a:xfrm>
            <a:off x="8835701" y="4815899"/>
            <a:ext cx="2564299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</a:t>
            </a:r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strategies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management</a:t>
            </a: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Stakeholder management</a:t>
            </a: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Translating business </a:t>
            </a:r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problems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Presentations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2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3396-D780-C01E-E6D7-6D765565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scientist, a mix of everything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DBAB9A-9D36-4B77-B084-3B4814F2D92F}"/>
              </a:ext>
            </a:extLst>
          </p:cNvPr>
          <p:cNvCxnSpPr>
            <a:cxnSpLocks/>
          </p:cNvCxnSpPr>
          <p:nvPr/>
        </p:nvCxnSpPr>
        <p:spPr>
          <a:xfrm flipH="1">
            <a:off x="1073791" y="3429000"/>
            <a:ext cx="10075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90D91B2-C7B9-4A9C-993E-FE03B41B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457326"/>
            <a:ext cx="7810500" cy="3943350"/>
          </a:xfrm>
          <a:prstGeom prst="rect">
            <a:avLst/>
          </a:prstGeom>
        </p:spPr>
      </p:pic>
      <p:pic>
        <p:nvPicPr>
          <p:cNvPr id="12" name="Picture 4" descr="House Plans Explained - How to Draw Your House Plan Online - RoomSketcher">
            <a:extLst>
              <a:ext uri="{FF2B5EF4-FFF2-40B4-BE49-F238E27FC236}">
                <a16:creationId xmlns:a16="http://schemas.microsoft.com/office/drawing/2014/main" id="{5156EBDD-2741-441C-A458-D29DDCF6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97" y="4030794"/>
            <a:ext cx="1368921" cy="118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C5135-3B1B-48AA-BC0C-7B136A55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76" y="1899240"/>
            <a:ext cx="1567642" cy="10552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006C4A-8903-4E8F-BBA1-DF06BE9B70B0}"/>
              </a:ext>
            </a:extLst>
          </p:cNvPr>
          <p:cNvSpPr txBox="1"/>
          <p:nvPr/>
        </p:nvSpPr>
        <p:spPr>
          <a:xfrm>
            <a:off x="11063698" y="4470358"/>
            <a:ext cx="1175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STRATEGIST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0127A-5F98-4907-8558-823D9FEF3725}"/>
              </a:ext>
            </a:extLst>
          </p:cNvPr>
          <p:cNvSpPr txBox="1"/>
          <p:nvPr/>
        </p:nvSpPr>
        <p:spPr>
          <a:xfrm>
            <a:off x="8564287" y="4250878"/>
            <a:ext cx="2553922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</a:t>
            </a:r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strategies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management</a:t>
            </a: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Stakeholder management</a:t>
            </a: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Translating business </a:t>
            </a:r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problems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Presentations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92A24F-A849-40D9-B095-53D04A3F80A6}"/>
              </a:ext>
            </a:extLst>
          </p:cNvPr>
          <p:cNvSpPr txBox="1"/>
          <p:nvPr/>
        </p:nvSpPr>
        <p:spPr>
          <a:xfrm>
            <a:off x="8577653" y="1626606"/>
            <a:ext cx="254055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sources</a:t>
            </a: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structures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F288F-8E68-40EA-9ED0-96BCCBC99F94}"/>
              </a:ext>
            </a:extLst>
          </p:cNvPr>
          <p:cNvSpPr txBox="1"/>
          <p:nvPr/>
        </p:nvSpPr>
        <p:spPr>
          <a:xfrm>
            <a:off x="8577652" y="2641126"/>
            <a:ext cx="2540557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Dashboards</a:t>
            </a: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 hoc analysis</a:t>
            </a: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59EB3-F29E-4003-8F29-50ABEC519D9E}"/>
              </a:ext>
            </a:extLst>
          </p:cNvPr>
          <p:cNvSpPr txBox="1"/>
          <p:nvPr/>
        </p:nvSpPr>
        <p:spPr>
          <a:xfrm>
            <a:off x="8577652" y="3452951"/>
            <a:ext cx="254055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BE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Building </a:t>
            </a:r>
            <a:r>
              <a:rPr lang="nl-BE" sz="14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models</a:t>
            </a:r>
            <a:endParaRPr lang="nl-BE" sz="1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nl-BE" sz="14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Segmentation</a:t>
            </a:r>
            <a:r>
              <a:rPr lang="nl-BE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/ Clustering</a:t>
            </a:r>
          </a:p>
          <a:p>
            <a:r>
              <a:rPr lang="nl-BE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Advanced analytics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DCEE8-927D-49D6-8AA2-C72B05D039A1}"/>
              </a:ext>
            </a:extLst>
          </p:cNvPr>
          <p:cNvSpPr txBox="1"/>
          <p:nvPr/>
        </p:nvSpPr>
        <p:spPr>
          <a:xfrm>
            <a:off x="11060175" y="2733459"/>
            <a:ext cx="117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ANALYST</a:t>
            </a:r>
          </a:p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(BI)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70D8D-3D3D-418F-BB82-CF293EAA639C}"/>
              </a:ext>
            </a:extLst>
          </p:cNvPr>
          <p:cNvSpPr txBox="1"/>
          <p:nvPr/>
        </p:nvSpPr>
        <p:spPr>
          <a:xfrm>
            <a:off x="10978441" y="1859426"/>
            <a:ext cx="133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ENGINEER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CF3A07-A991-4CDF-9377-EAA75AC9F24A}"/>
              </a:ext>
            </a:extLst>
          </p:cNvPr>
          <p:cNvSpPr txBox="1"/>
          <p:nvPr/>
        </p:nvSpPr>
        <p:spPr>
          <a:xfrm>
            <a:off x="11016887" y="3561325"/>
            <a:ext cx="1175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SCIENTIST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C93BB-E7FA-4F44-B8E0-551AFD51ACD8}"/>
              </a:ext>
            </a:extLst>
          </p:cNvPr>
          <p:cNvSpPr txBox="1"/>
          <p:nvPr/>
        </p:nvSpPr>
        <p:spPr>
          <a:xfrm>
            <a:off x="8595047" y="5644341"/>
            <a:ext cx="2553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Dependent</a:t>
            </a:r>
            <a:r>
              <a:rPr lang="nl-BE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on </a:t>
            </a:r>
            <a:r>
              <a:rPr lang="nl-BE" sz="14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maturity</a:t>
            </a:r>
            <a:r>
              <a:rPr lang="nl-BE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nl-BE" sz="14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size</a:t>
            </a:r>
            <a:r>
              <a:rPr lang="nl-BE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company </a:t>
            </a:r>
            <a:r>
              <a:rPr lang="nl-BE" sz="14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whether</a:t>
            </a:r>
            <a:r>
              <a:rPr lang="nl-BE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nl-BE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nl-BE" sz="14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roles</a:t>
            </a:r>
            <a:r>
              <a:rPr lang="nl-BE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are split.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769C7AC-4D6E-4EBB-ACE0-1EECEDB60B57}"/>
              </a:ext>
            </a:extLst>
          </p:cNvPr>
          <p:cNvSpPr/>
          <p:nvPr/>
        </p:nvSpPr>
        <p:spPr>
          <a:xfrm rot="5400000">
            <a:off x="9686340" y="4345985"/>
            <a:ext cx="288559" cy="2372535"/>
          </a:xfrm>
          <a:prstGeom prst="rightBrace">
            <a:avLst>
              <a:gd name="adj1" fmla="val 8333"/>
              <a:gd name="adj2" fmla="val 503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3626EBF5-DA7A-C0B9-0BB4-3E111CB55215}"/>
              </a:ext>
            </a:extLst>
          </p:cNvPr>
          <p:cNvSpPr txBox="1"/>
          <p:nvPr/>
        </p:nvSpPr>
        <p:spPr>
          <a:xfrm>
            <a:off x="8564287" y="540175"/>
            <a:ext cx="2495888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Optimization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nl-B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Heuristics</a:t>
            </a:r>
          </a:p>
          <a:p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nl-BE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Coding</a:t>
            </a:r>
            <a:endParaRPr lang="nl-B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5D3E687-F70A-F948-F670-C776CF559739}"/>
              </a:ext>
            </a:extLst>
          </p:cNvPr>
          <p:cNvSpPr txBox="1"/>
          <p:nvPr/>
        </p:nvSpPr>
        <p:spPr>
          <a:xfrm>
            <a:off x="10935153" y="773929"/>
            <a:ext cx="133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</a:t>
            </a:r>
          </a:p>
          <a:p>
            <a:pPr algn="ctr"/>
            <a:r>
              <a:rPr lang="nl-BE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ENGINEER</a:t>
            </a:r>
          </a:p>
        </p:txBody>
      </p:sp>
    </p:spTree>
    <p:extLst>
      <p:ext uri="{BB962C8B-B14F-4D97-AF65-F5344CB8AC3E}">
        <p14:creationId xmlns:p14="http://schemas.microsoft.com/office/powerpoint/2010/main" val="24241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23B3CC-FF3C-9E56-A410-232D60DB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life cycle</a:t>
            </a:r>
          </a:p>
        </p:txBody>
      </p:sp>
      <p:pic>
        <p:nvPicPr>
          <p:cNvPr id="2050" name="Picture 2" descr="Life cycle of Machine Learning - Javatpoint">
            <a:extLst>
              <a:ext uri="{FF2B5EF4-FFF2-40B4-BE49-F238E27FC236}">
                <a16:creationId xmlns:a16="http://schemas.microsoft.com/office/drawing/2014/main" id="{A41F3692-829A-5D9F-43B1-D53725C81A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28" y="1411483"/>
            <a:ext cx="6250144" cy="507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09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F07274-7C5D-4A45-B068-8FE483C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49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49224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E48C2-9142-D3B6-A83A-9268D6F8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consultancy?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4A6C564-9F18-874D-33D8-A7BAC8E5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5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B7BDE70-65AE-0320-9409-A7FD85CE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958" y="2722124"/>
            <a:ext cx="4700544" cy="2420617"/>
          </a:xfrm>
          <a:prstGeom prst="rect">
            <a:avLst/>
          </a:prstGeom>
        </p:spPr>
      </p:pic>
      <p:pic>
        <p:nvPicPr>
          <p:cNvPr id="2050" name="Picture 2" descr="Vehicle routing problem with mathematical solvers">
            <a:extLst>
              <a:ext uri="{FF2B5EF4-FFF2-40B4-BE49-F238E27FC236}">
                <a16:creationId xmlns:a16="http://schemas.microsoft.com/office/drawing/2014/main" id="{BC6BA732-1A31-7AA5-4F52-DE9A01819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0" y="2149648"/>
            <a:ext cx="6882066" cy="344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,012 Datacenter Cartoons Illustrations &amp; Clip Art - iStock">
            <a:extLst>
              <a:ext uri="{FF2B5EF4-FFF2-40B4-BE49-F238E27FC236}">
                <a16:creationId xmlns:a16="http://schemas.microsoft.com/office/drawing/2014/main" id="{EAE5FDF1-8CA2-1270-52DE-CBD36B398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102" y="1173035"/>
            <a:ext cx="2991353" cy="299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Verbindingslijn: gebogen 10">
            <a:extLst>
              <a:ext uri="{FF2B5EF4-FFF2-40B4-BE49-F238E27FC236}">
                <a16:creationId xmlns:a16="http://schemas.microsoft.com/office/drawing/2014/main" id="{BFB0983B-7B89-2C35-BBED-260E7956CEF7}"/>
              </a:ext>
            </a:extLst>
          </p:cNvPr>
          <p:cNvCxnSpPr>
            <a:stCxn id="1028" idx="0"/>
            <a:endCxn id="6" idx="0"/>
          </p:cNvCxnSpPr>
          <p:nvPr/>
        </p:nvCxnSpPr>
        <p:spPr>
          <a:xfrm rot="16200000" flipH="1">
            <a:off x="6651959" y="-328146"/>
            <a:ext cx="1549089" cy="4551451"/>
          </a:xfrm>
          <a:prstGeom prst="bentConnector3">
            <a:avLst>
              <a:gd name="adj1" fmla="val -14757"/>
            </a:avLst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4" descr="Classical Vehicle Routing Problem | Download Scientific Diagram">
            <a:extLst>
              <a:ext uri="{FF2B5EF4-FFF2-40B4-BE49-F238E27FC236}">
                <a16:creationId xmlns:a16="http://schemas.microsoft.com/office/drawing/2014/main" id="{73AEEBA9-B86E-9926-DD28-6C748A1D12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0A410E3-7391-9414-6B35-F4B0CEA23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31" y="4388838"/>
            <a:ext cx="3310978" cy="2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0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88A8-98AE-490C-B01F-391CD641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286207"/>
            <a:ext cx="10608000" cy="416525"/>
          </a:xfrm>
        </p:spPr>
        <p:txBody>
          <a:bodyPr/>
          <a:lstStyle/>
          <a:p>
            <a:r>
              <a:rPr lang="en-US" b="1"/>
              <a:t>A day in the life</a:t>
            </a:r>
            <a:endParaRPr lang="nl-BE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3238D2-D9CE-4E30-A19E-E33A54AE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6</a:t>
            </a:fld>
            <a:endParaRPr lang="en-GB" noProof="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3B08AFF-9032-481C-84F4-36586615F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661962"/>
              </p:ext>
            </p:extLst>
          </p:nvPr>
        </p:nvGraphicFramePr>
        <p:xfrm>
          <a:off x="792000" y="863666"/>
          <a:ext cx="8534400" cy="5456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306188"/>
      </p:ext>
    </p:extLst>
  </p:cSld>
  <p:clrMapOvr>
    <a:masterClrMapping/>
  </p:clrMapOvr>
  <p:transition spd="slow" advTm="94485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AD9F4-3690-46F4-A876-1B228D81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5DC5B-6873-43DB-ADC7-B15ACCE0DFDB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D78FDC6-1692-48DF-8233-9404638A4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02" y="701963"/>
            <a:ext cx="9965322" cy="52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00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hthoek 76">
            <a:extLst>
              <a:ext uri="{FF2B5EF4-FFF2-40B4-BE49-F238E27FC236}">
                <a16:creationId xmlns:a16="http://schemas.microsoft.com/office/drawing/2014/main" id="{1D50655E-DEC2-41B0-833F-46668B399C2A}"/>
              </a:ext>
            </a:extLst>
          </p:cNvPr>
          <p:cNvSpPr/>
          <p:nvPr/>
        </p:nvSpPr>
        <p:spPr>
          <a:xfrm>
            <a:off x="-1967212" y="-1"/>
            <a:ext cx="1222793" cy="555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hthoek 77">
            <a:extLst>
              <a:ext uri="{FF2B5EF4-FFF2-40B4-BE49-F238E27FC236}">
                <a16:creationId xmlns:a16="http://schemas.microsoft.com/office/drawing/2014/main" id="{389F73FD-D412-4BA4-A097-9CBD86CC5F14}"/>
              </a:ext>
            </a:extLst>
          </p:cNvPr>
          <p:cNvSpPr/>
          <p:nvPr/>
        </p:nvSpPr>
        <p:spPr>
          <a:xfrm>
            <a:off x="12828499" y="-1"/>
            <a:ext cx="4634566" cy="593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echthoek 78">
            <a:extLst>
              <a:ext uri="{FF2B5EF4-FFF2-40B4-BE49-F238E27FC236}">
                <a16:creationId xmlns:a16="http://schemas.microsoft.com/office/drawing/2014/main" id="{C4938699-0540-4F5C-9071-7EB509245E1F}"/>
              </a:ext>
            </a:extLst>
          </p:cNvPr>
          <p:cNvSpPr/>
          <p:nvPr/>
        </p:nvSpPr>
        <p:spPr>
          <a:xfrm flipV="1">
            <a:off x="892905" y="7561492"/>
            <a:ext cx="6852582" cy="130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7E08DB4F-08B3-4E07-A5F5-CA10A436E9C0}"/>
              </a:ext>
            </a:extLst>
          </p:cNvPr>
          <p:cNvCxnSpPr>
            <a:cxnSpLocks/>
          </p:cNvCxnSpPr>
          <p:nvPr/>
        </p:nvCxnSpPr>
        <p:spPr>
          <a:xfrm>
            <a:off x="988609" y="2215075"/>
            <a:ext cx="0" cy="1023425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hoek 63">
            <a:extLst>
              <a:ext uri="{FF2B5EF4-FFF2-40B4-BE49-F238E27FC236}">
                <a16:creationId xmlns:a16="http://schemas.microsoft.com/office/drawing/2014/main" id="{61D2AF74-3A8D-47C0-B7E3-11F880B46638}"/>
              </a:ext>
            </a:extLst>
          </p:cNvPr>
          <p:cNvSpPr/>
          <p:nvPr/>
        </p:nvSpPr>
        <p:spPr>
          <a:xfrm flipH="1">
            <a:off x="822775" y="2774620"/>
            <a:ext cx="353378" cy="3540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CBFCC839-1059-4EBD-A090-2D3ED27E1723}"/>
              </a:ext>
            </a:extLst>
          </p:cNvPr>
          <p:cNvSpPr/>
          <p:nvPr/>
        </p:nvSpPr>
        <p:spPr>
          <a:xfrm flipH="1">
            <a:off x="822776" y="2028439"/>
            <a:ext cx="353378" cy="354094"/>
          </a:xfrm>
          <a:prstGeom prst="rect">
            <a:avLst/>
          </a:prstGeom>
          <a:solidFill>
            <a:srgbClr val="009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26B145D8-7F7E-4BB6-8F68-F4ED87CEB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By leveraging data and mathematics, </a:t>
            </a:r>
            <a:br>
              <a:rPr lang="nl-NL" dirty="0"/>
            </a:br>
            <a:r>
              <a:rPr lang="en-NL" dirty="0"/>
              <a:t>we enable better decision-making</a:t>
            </a:r>
          </a:p>
        </p:txBody>
      </p:sp>
      <p:sp>
        <p:nvSpPr>
          <p:cNvPr id="12" name="Tijdelijke aanduiding voor verticale tekst 11">
            <a:extLst>
              <a:ext uri="{FF2B5EF4-FFF2-40B4-BE49-F238E27FC236}">
                <a16:creationId xmlns:a16="http://schemas.microsoft.com/office/drawing/2014/main" id="{3D6B5472-A272-4052-97A5-99974C386028}"/>
              </a:ext>
            </a:extLst>
          </p:cNvPr>
          <p:cNvSpPr>
            <a:spLocks noGrp="1"/>
          </p:cNvSpPr>
          <p:nvPr>
            <p:ph type="body" orient="vert" idx="4294967295"/>
          </p:nvPr>
        </p:nvSpPr>
        <p:spPr>
          <a:xfrm>
            <a:off x="1444664" y="1650586"/>
            <a:ext cx="4033838" cy="4095750"/>
          </a:xfrm>
        </p:spPr>
        <p:txBody>
          <a:bodyPr anchor="ctr"/>
          <a:lstStyle/>
          <a:p>
            <a:pPr marL="0" lvl="6" indent="0">
              <a:spcBef>
                <a:spcPts val="300"/>
              </a:spcBef>
              <a:buNone/>
            </a:pPr>
            <a:r>
              <a:rPr lang="en-GB" dirty="0">
                <a:solidFill>
                  <a:schemeClr val="accent1"/>
                </a:solidFill>
              </a:rPr>
              <a:t>Analyze your </a:t>
            </a:r>
            <a:r>
              <a:rPr lang="en-GB" b="1" dirty="0">
                <a:solidFill>
                  <a:schemeClr val="accent1"/>
                </a:solidFill>
              </a:rPr>
              <a:t>business challenge.</a:t>
            </a:r>
          </a:p>
          <a:p>
            <a:pPr marL="0" lvl="6" indent="0">
              <a:spcBef>
                <a:spcPts val="600"/>
              </a:spcBef>
              <a:buNone/>
            </a:pPr>
            <a:endParaRPr lang="en-GB" dirty="0">
              <a:solidFill>
                <a:schemeClr val="accent1"/>
              </a:solidFill>
            </a:endParaRPr>
          </a:p>
          <a:p>
            <a:pPr marL="0" lvl="6" indent="0">
              <a:spcBef>
                <a:spcPts val="300"/>
              </a:spcBef>
              <a:spcAft>
                <a:spcPts val="40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Collect relevant </a:t>
            </a:r>
            <a:r>
              <a:rPr lang="en-GB" b="1" dirty="0">
                <a:solidFill>
                  <a:schemeClr val="accent1"/>
                </a:solidFill>
              </a:rPr>
              <a:t>data.</a:t>
            </a:r>
          </a:p>
          <a:p>
            <a:pPr marL="0" lvl="6" indent="0">
              <a:spcBef>
                <a:spcPts val="300"/>
              </a:spcBef>
              <a:spcAft>
                <a:spcPts val="300"/>
              </a:spcAft>
              <a:buNone/>
            </a:pPr>
            <a:endParaRPr lang="en-GB" dirty="0">
              <a:solidFill>
                <a:schemeClr val="accent1"/>
              </a:solidFill>
            </a:endParaRPr>
          </a:p>
          <a:p>
            <a:pPr marL="0" lvl="6" indent="0">
              <a:spcBef>
                <a:spcPts val="300"/>
              </a:spcBef>
              <a:spcAft>
                <a:spcPts val="400"/>
              </a:spcAft>
              <a:buNone/>
            </a:pPr>
            <a:r>
              <a:rPr lang="en-NL" dirty="0">
                <a:solidFill>
                  <a:schemeClr val="accent1"/>
                </a:solidFill>
              </a:rPr>
              <a:t>Create a </a:t>
            </a:r>
            <a:r>
              <a:rPr lang="en-NL" b="1" dirty="0">
                <a:solidFill>
                  <a:schemeClr val="accent1"/>
                </a:solidFill>
              </a:rPr>
              <a:t>mathematical model</a:t>
            </a:r>
            <a:r>
              <a:rPr lang="en-NL" dirty="0">
                <a:solidFill>
                  <a:schemeClr val="accent1"/>
                </a:solidFill>
              </a:rPr>
              <a:t>. </a:t>
            </a:r>
            <a:br>
              <a:rPr lang="nl-NL" dirty="0">
                <a:solidFill>
                  <a:schemeClr val="accent1"/>
                </a:solidFill>
              </a:rPr>
            </a:br>
            <a:r>
              <a:rPr lang="en-NL" dirty="0">
                <a:solidFill>
                  <a:schemeClr val="accent1"/>
                </a:solidFill>
              </a:rPr>
              <a:t>Solve it with mathematical techniques</a:t>
            </a:r>
            <a:r>
              <a:rPr lang="en-GB" dirty="0">
                <a:solidFill>
                  <a:schemeClr val="accent1"/>
                </a:solidFill>
              </a:rPr>
              <a:t>.</a:t>
            </a:r>
          </a:p>
          <a:p>
            <a:pPr marL="0" lvl="6" indent="0">
              <a:spcBef>
                <a:spcPts val="300"/>
              </a:spcBef>
              <a:spcAft>
                <a:spcPts val="0"/>
              </a:spcAft>
              <a:buNone/>
            </a:pPr>
            <a:endParaRPr lang="en-GB" dirty="0">
              <a:solidFill>
                <a:schemeClr val="accent1"/>
              </a:solidFill>
            </a:endParaRPr>
          </a:p>
          <a:p>
            <a:pPr marL="0" lvl="6" indent="0">
              <a:spcBef>
                <a:spcPts val="200"/>
              </a:spcBef>
              <a:spcAft>
                <a:spcPts val="40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Use </a:t>
            </a:r>
            <a:r>
              <a:rPr lang="en-GB" b="1" dirty="0">
                <a:solidFill>
                  <a:schemeClr val="accent1"/>
                </a:solidFill>
              </a:rPr>
              <a:t>technology</a:t>
            </a:r>
            <a:r>
              <a:rPr lang="en-GB" dirty="0">
                <a:solidFill>
                  <a:schemeClr val="accent1"/>
                </a:solidFill>
              </a:rPr>
              <a:t> to enable it.</a:t>
            </a:r>
          </a:p>
          <a:p>
            <a:pPr marL="0" lvl="6" indent="0">
              <a:spcBef>
                <a:spcPts val="300"/>
              </a:spcBef>
              <a:buNone/>
            </a:pPr>
            <a:endParaRPr lang="en-GB" dirty="0">
              <a:solidFill>
                <a:schemeClr val="accent1"/>
              </a:solidFill>
            </a:endParaRPr>
          </a:p>
          <a:p>
            <a:pPr marL="0" lvl="6" indent="0">
              <a:spcBef>
                <a:spcPts val="900"/>
              </a:spcBef>
              <a:buNone/>
            </a:pPr>
            <a:r>
              <a:rPr lang="en-GB" dirty="0">
                <a:solidFill>
                  <a:schemeClr val="accent1"/>
                </a:solidFill>
              </a:rPr>
              <a:t>Leading to better </a:t>
            </a:r>
            <a:r>
              <a:rPr lang="en-GB" b="1" dirty="0">
                <a:solidFill>
                  <a:schemeClr val="accent1"/>
                </a:solidFill>
              </a:rPr>
              <a:t>decision-making.</a:t>
            </a:r>
          </a:p>
        </p:txBody>
      </p:sp>
      <p:sp>
        <p:nvSpPr>
          <p:cNvPr id="67" name="Tijdelijke aanduiding voor verticale tekst 11">
            <a:extLst>
              <a:ext uri="{FF2B5EF4-FFF2-40B4-BE49-F238E27FC236}">
                <a16:creationId xmlns:a16="http://schemas.microsoft.com/office/drawing/2014/main" id="{4CA3C94C-7C27-4604-9053-D286DC8A9040}"/>
              </a:ext>
            </a:extLst>
          </p:cNvPr>
          <p:cNvSpPr txBox="1">
            <a:spLocks/>
          </p:cNvSpPr>
          <p:nvPr/>
        </p:nvSpPr>
        <p:spPr>
          <a:xfrm>
            <a:off x="851155" y="2034044"/>
            <a:ext cx="296423" cy="3428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6" indent="0" algn="ctr">
              <a:spcBef>
                <a:spcPts val="300"/>
              </a:spcBef>
              <a:buFont typeface="+mj-lt"/>
              <a:buNone/>
            </a:pP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68" name="Tijdelijke aanduiding voor verticale tekst 11">
            <a:extLst>
              <a:ext uri="{FF2B5EF4-FFF2-40B4-BE49-F238E27FC236}">
                <a16:creationId xmlns:a16="http://schemas.microsoft.com/office/drawing/2014/main" id="{CDBEBF7B-9543-4BC7-9B33-3763F9F75BC5}"/>
              </a:ext>
            </a:extLst>
          </p:cNvPr>
          <p:cNvSpPr txBox="1">
            <a:spLocks/>
          </p:cNvSpPr>
          <p:nvPr/>
        </p:nvSpPr>
        <p:spPr>
          <a:xfrm>
            <a:off x="851155" y="2778824"/>
            <a:ext cx="296423" cy="3428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6" indent="0" algn="ctr">
              <a:spcBef>
                <a:spcPts val="300"/>
              </a:spcBef>
              <a:buFont typeface="+mj-lt"/>
              <a:buNone/>
            </a:pPr>
            <a:endParaRPr lang="en-GB" sz="2000" b="1" dirty="0">
              <a:solidFill>
                <a:schemeClr val="bg1"/>
              </a:solidFill>
            </a:endParaRPr>
          </a:p>
        </p:txBody>
      </p: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CE29790A-28FE-49F6-82EE-6F56471D5AAD}"/>
              </a:ext>
            </a:extLst>
          </p:cNvPr>
          <p:cNvCxnSpPr>
            <a:cxnSpLocks/>
          </p:cNvCxnSpPr>
          <p:nvPr/>
        </p:nvCxnSpPr>
        <p:spPr>
          <a:xfrm>
            <a:off x="988609" y="3168701"/>
            <a:ext cx="0" cy="930386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83">
            <a:extLst>
              <a:ext uri="{FF2B5EF4-FFF2-40B4-BE49-F238E27FC236}">
                <a16:creationId xmlns:a16="http://schemas.microsoft.com/office/drawing/2014/main" id="{EE9E9AA4-D78F-455F-AA2A-7D3A20CF560B}"/>
              </a:ext>
            </a:extLst>
          </p:cNvPr>
          <p:cNvCxnSpPr>
            <a:cxnSpLocks/>
          </p:cNvCxnSpPr>
          <p:nvPr/>
        </p:nvCxnSpPr>
        <p:spPr>
          <a:xfrm>
            <a:off x="988609" y="3961893"/>
            <a:ext cx="0" cy="930386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0C84A722-B7E9-4808-9CFB-90EBAF674DB6}"/>
              </a:ext>
            </a:extLst>
          </p:cNvPr>
          <p:cNvCxnSpPr>
            <a:cxnSpLocks/>
          </p:cNvCxnSpPr>
          <p:nvPr/>
        </p:nvCxnSpPr>
        <p:spPr>
          <a:xfrm>
            <a:off x="988609" y="4761826"/>
            <a:ext cx="0" cy="536036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hoek 60">
            <a:extLst>
              <a:ext uri="{FF2B5EF4-FFF2-40B4-BE49-F238E27FC236}">
                <a16:creationId xmlns:a16="http://schemas.microsoft.com/office/drawing/2014/main" id="{30C1B547-EAF0-4439-B0AE-3E5B0ACE2635}"/>
              </a:ext>
            </a:extLst>
          </p:cNvPr>
          <p:cNvSpPr/>
          <p:nvPr/>
        </p:nvSpPr>
        <p:spPr>
          <a:xfrm flipH="1">
            <a:off x="822775" y="5013163"/>
            <a:ext cx="353378" cy="354096"/>
          </a:xfrm>
          <a:prstGeom prst="rect">
            <a:avLst/>
          </a:prstGeom>
          <a:solidFill>
            <a:srgbClr val="84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4706FBB8-5305-4107-9A7D-5704EDD99AC8}"/>
              </a:ext>
            </a:extLst>
          </p:cNvPr>
          <p:cNvSpPr/>
          <p:nvPr/>
        </p:nvSpPr>
        <p:spPr>
          <a:xfrm flipH="1">
            <a:off x="822775" y="4266982"/>
            <a:ext cx="353378" cy="354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3A65A058-C646-4177-B814-480BA2C8D763}"/>
              </a:ext>
            </a:extLst>
          </p:cNvPr>
          <p:cNvSpPr/>
          <p:nvPr/>
        </p:nvSpPr>
        <p:spPr>
          <a:xfrm flipH="1">
            <a:off x="822775" y="3520801"/>
            <a:ext cx="353378" cy="354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69" name="Tijdelijke aanduiding voor verticale tekst 11">
            <a:extLst>
              <a:ext uri="{FF2B5EF4-FFF2-40B4-BE49-F238E27FC236}">
                <a16:creationId xmlns:a16="http://schemas.microsoft.com/office/drawing/2014/main" id="{BE2F36AD-BA2D-4B7D-B676-F9637EA71D28}"/>
              </a:ext>
            </a:extLst>
          </p:cNvPr>
          <p:cNvSpPr txBox="1">
            <a:spLocks/>
          </p:cNvSpPr>
          <p:nvPr/>
        </p:nvSpPr>
        <p:spPr>
          <a:xfrm>
            <a:off x="851155" y="3523604"/>
            <a:ext cx="296423" cy="3428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6" indent="0" algn="ctr">
              <a:spcBef>
                <a:spcPts val="300"/>
              </a:spcBef>
              <a:buFont typeface="+mj-lt"/>
              <a:buNone/>
            </a:pP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70" name="Tijdelijke aanduiding voor verticale tekst 11">
            <a:extLst>
              <a:ext uri="{FF2B5EF4-FFF2-40B4-BE49-F238E27FC236}">
                <a16:creationId xmlns:a16="http://schemas.microsoft.com/office/drawing/2014/main" id="{4E7178D1-6A34-4096-AEB2-44E34E295EB9}"/>
              </a:ext>
            </a:extLst>
          </p:cNvPr>
          <p:cNvSpPr txBox="1">
            <a:spLocks/>
          </p:cNvSpPr>
          <p:nvPr/>
        </p:nvSpPr>
        <p:spPr>
          <a:xfrm>
            <a:off x="851155" y="4268384"/>
            <a:ext cx="296423" cy="3428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6" indent="0" algn="ctr">
              <a:spcBef>
                <a:spcPts val="300"/>
              </a:spcBef>
              <a:buFont typeface="+mj-lt"/>
              <a:buNone/>
            </a:pP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71" name="Tijdelijke aanduiding voor verticale tekst 11">
            <a:extLst>
              <a:ext uri="{FF2B5EF4-FFF2-40B4-BE49-F238E27FC236}">
                <a16:creationId xmlns:a16="http://schemas.microsoft.com/office/drawing/2014/main" id="{C865B64E-CAD5-4195-A48D-093936051E7D}"/>
              </a:ext>
            </a:extLst>
          </p:cNvPr>
          <p:cNvSpPr txBox="1">
            <a:spLocks/>
          </p:cNvSpPr>
          <p:nvPr/>
        </p:nvSpPr>
        <p:spPr>
          <a:xfrm>
            <a:off x="851155" y="5013163"/>
            <a:ext cx="296423" cy="3428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36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6" indent="0" algn="ctr">
              <a:spcBef>
                <a:spcPts val="300"/>
              </a:spcBef>
              <a:buFont typeface="+mj-lt"/>
              <a:buNone/>
            </a:pP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61831B28-56BF-4BD1-8304-F2BD4989F6AA}"/>
              </a:ext>
            </a:extLst>
          </p:cNvPr>
          <p:cNvSpPr/>
          <p:nvPr/>
        </p:nvSpPr>
        <p:spPr>
          <a:xfrm>
            <a:off x="9956799" y="-1"/>
            <a:ext cx="1222793" cy="259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hthoek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D2B6E4D-0CE9-4D48-A26A-05ACD8609779}"/>
              </a:ext>
            </a:extLst>
          </p:cNvPr>
          <p:cNvSpPr/>
          <p:nvPr/>
        </p:nvSpPr>
        <p:spPr>
          <a:xfrm>
            <a:off x="10685887" y="6049967"/>
            <a:ext cx="987609" cy="522343"/>
          </a:xfrm>
          <a:prstGeom prst="rect">
            <a:avLst/>
          </a:prstGeom>
          <a:solidFill>
            <a:srgbClr val="002E6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FDB3F2C-6256-49EF-B030-9CDE05264B4E}"/>
              </a:ext>
            </a:extLst>
          </p:cNvPr>
          <p:cNvSpPr/>
          <p:nvPr/>
        </p:nvSpPr>
        <p:spPr>
          <a:xfrm>
            <a:off x="10807087" y="0"/>
            <a:ext cx="1384912" cy="9971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3F1411-6A07-4873-8AFE-B507011EB985}"/>
              </a:ext>
            </a:extLst>
          </p:cNvPr>
          <p:cNvSpPr/>
          <p:nvPr/>
        </p:nvSpPr>
        <p:spPr>
          <a:xfrm>
            <a:off x="5944737" y="1417754"/>
            <a:ext cx="5237019" cy="4950691"/>
          </a:xfrm>
          <a:prstGeom prst="ellipse">
            <a:avLst/>
          </a:prstGeom>
          <a:noFill/>
          <a:ln w="73025">
            <a:solidFill>
              <a:srgbClr val="002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F9EC257-9A95-40EC-9849-D89D35A6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835" y="2150532"/>
            <a:ext cx="3540141" cy="34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3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7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7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8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7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7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64" grpId="0" animBg="1"/>
      <p:bldP spid="65" grpId="0" animBg="1"/>
      <p:bldP spid="12" grpId="0" uiExpand="1" build="p"/>
      <p:bldP spid="67" grpId="0"/>
      <p:bldP spid="68" grpId="0"/>
      <p:bldP spid="61" grpId="0" animBg="1"/>
      <p:bldP spid="62" grpId="0" animBg="1"/>
      <p:bldP spid="63" grpId="0" animBg="1"/>
      <p:bldP spid="69" grpId="0"/>
      <p:bldP spid="70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B96A-8D08-413A-B77C-1F9F4E6C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D2E4E-F0FE-41CB-83B9-38BC4DC7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9</a:t>
            </a:fld>
            <a:endParaRPr lang="en-GB" noProof="0" dirty="0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CDDDD1B4-E052-4A54-99B4-8625B243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70617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BLANGUAGEID" val="en-GB"/>
</p:tagLst>
</file>

<file path=ppt/theme/theme1.xml><?xml version="1.0" encoding="utf-8"?>
<a:theme xmlns:a="http://schemas.openxmlformats.org/drawingml/2006/main" name="01.ORTEC INTRO">
  <a:themeElements>
    <a:clrScheme name="Aangepast 24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9C8ED29A-867D-45F5-9CBA-D5B5865DB19B}"/>
    </a:ext>
  </a:extLst>
</a:theme>
</file>

<file path=ppt/theme/theme2.xml><?xml version="1.0" encoding="utf-8"?>
<a:theme xmlns:a="http://schemas.openxmlformats.org/drawingml/2006/main" name="02.ORTEC TEXT">
  <a:themeElements>
    <a:clrScheme name="Aangepast 25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7A462DBB-C5FD-4A41-A7EA-B207E95E6F51}"/>
    </a:ext>
  </a:extLst>
</a:theme>
</file>

<file path=ppt/theme/theme3.xml><?xml version="1.0" encoding="utf-8"?>
<a:theme xmlns:a="http://schemas.openxmlformats.org/drawingml/2006/main" name="03.ORTEC VISUAL">
  <a:themeElements>
    <a:clrScheme name="Aangepast 26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EF9C333C-1331-4AD9-AA27-80D8F09E5155}"/>
    </a:ext>
  </a:extLst>
</a:theme>
</file>

<file path=ppt/theme/theme4.xml><?xml version="1.0" encoding="utf-8"?>
<a:theme xmlns:a="http://schemas.openxmlformats.org/drawingml/2006/main" name="04.ORTEC GRAPH ">
  <a:themeElements>
    <a:clrScheme name="Aangepast 27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35EADF9F-25FA-431A-BFA2-DD81E0B4BB18}"/>
    </a:ext>
  </a:extLst>
</a:theme>
</file>

<file path=ppt/theme/theme5.xml><?xml version="1.0" encoding="utf-8"?>
<a:theme xmlns:a="http://schemas.openxmlformats.org/drawingml/2006/main" name="ORTEC TEMPLATE - SLIDEBUILDER">
  <a:themeElements>
    <a:clrScheme name="Aangepast 24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ORTEC Corporate</Template>
  <TotalTime>0</TotalTime>
  <Words>1524</Words>
  <Application>Microsoft Office PowerPoint</Application>
  <PresentationFormat>Widescreen</PresentationFormat>
  <Paragraphs>553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Calibri Light</vt:lpstr>
      <vt:lpstr>Lato</vt:lpstr>
      <vt:lpstr>Old Stamper</vt:lpstr>
      <vt:lpstr>Wingdings</vt:lpstr>
      <vt:lpstr>01.ORTEC INTRO</vt:lpstr>
      <vt:lpstr>02.ORTEC TEXT</vt:lpstr>
      <vt:lpstr>03.ORTEC VISUAL</vt:lpstr>
      <vt:lpstr>04.ORTEC GRAPH </vt:lpstr>
      <vt:lpstr>ORTEC TEMPLATE - SLIDEBUILDER</vt:lpstr>
      <vt:lpstr>PowerPoint Presentation</vt:lpstr>
      <vt:lpstr>Outline</vt:lpstr>
      <vt:lpstr>PowerPoint Presentation</vt:lpstr>
      <vt:lpstr>Who am I professionaly?</vt:lpstr>
      <vt:lpstr>What is consultancy?</vt:lpstr>
      <vt:lpstr>A day in the life</vt:lpstr>
      <vt:lpstr>PowerPoint Presentation</vt:lpstr>
      <vt:lpstr>By leveraging data and mathematics,  we enable better decision-making</vt:lpstr>
      <vt:lpstr>PowerPoint Presentation</vt:lpstr>
      <vt:lpstr>PowerPoint Presentation</vt:lpstr>
      <vt:lpstr>Optimization Complexity</vt:lpstr>
      <vt:lpstr>Optimization Complexity</vt:lpstr>
      <vt:lpstr>Optimization Complexity</vt:lpstr>
      <vt:lpstr>Optimization Complexity</vt:lpstr>
      <vt:lpstr>Solution Approach</vt:lpstr>
      <vt:lpstr>Brainstorm session</vt:lpstr>
      <vt:lpstr>Phase 1 · Build Routes</vt:lpstr>
      <vt:lpstr>Phase 2 · Local Improvements</vt:lpstr>
      <vt:lpstr>Phase 2 · Local Improvements</vt:lpstr>
      <vt:lpstr>Phase 3 · Global Improvements</vt:lpstr>
      <vt:lpstr>Phase 3 · Global Improvements</vt:lpstr>
      <vt:lpstr>Phase 3 · Global Improvements</vt:lpstr>
      <vt:lpstr>Adaptive Large Neighborhood Search</vt:lpstr>
      <vt:lpstr>Brainstorm session</vt:lpstr>
      <vt:lpstr>PowerPoint Presentation</vt:lpstr>
      <vt:lpstr>Problem setting</vt:lpstr>
      <vt:lpstr>Sub-problems</vt:lpstr>
      <vt:lpstr>Do drivers actually find a better theoretical solution? </vt:lpstr>
      <vt:lpstr>Further than cost saving: the human factor</vt:lpstr>
      <vt:lpstr>What does an optimization cycle look like?</vt:lpstr>
      <vt:lpstr>Removing locations</vt:lpstr>
      <vt:lpstr>Adding locations (that were removed)</vt:lpstr>
      <vt:lpstr>PowerPoint Presentation</vt:lpstr>
      <vt:lpstr>What features to use?</vt:lpstr>
      <vt:lpstr>PowerPoint Presentation</vt:lpstr>
      <vt:lpstr>Problem setting</vt:lpstr>
      <vt:lpstr>Visualizing removed nodes</vt:lpstr>
      <vt:lpstr>Measuring model performance</vt:lpstr>
      <vt:lpstr>Predicting the total number of changes</vt:lpstr>
      <vt:lpstr>PowerPoint Presentation</vt:lpstr>
      <vt:lpstr>Wat makes a data scientist?</vt:lpstr>
      <vt:lpstr>Balance between hard &amp; soft skills</vt:lpstr>
      <vt:lpstr>OR Engineer – heavy math/modelling skills</vt:lpstr>
      <vt:lpstr>Data engineer, heavy technical/coding skills</vt:lpstr>
      <vt:lpstr>Data analyst, good communicator who can code a bit</vt:lpstr>
      <vt:lpstr>Data strategist, domain expert with some coding skills</vt:lpstr>
      <vt:lpstr>Data scientist, a mix of everything</vt:lpstr>
      <vt:lpstr>Machine learning life cycle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Leendert Kok</dc:creator>
  <cp:lastModifiedBy>Tim Hellemans</cp:lastModifiedBy>
  <cp:revision>50</cp:revision>
  <dcterms:created xsi:type="dcterms:W3CDTF">2022-07-08T09:18:07Z</dcterms:created>
  <dcterms:modified xsi:type="dcterms:W3CDTF">2023-05-02T16:33:41Z</dcterms:modified>
</cp:coreProperties>
</file>